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0" r:id="rId2"/>
    <p:sldId id="256" r:id="rId3"/>
    <p:sldId id="257" r:id="rId4"/>
    <p:sldId id="258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651" autoAdjust="0"/>
  </p:normalViewPr>
  <p:slideViewPr>
    <p:cSldViewPr>
      <p:cViewPr varScale="1">
        <p:scale>
          <a:sx n="54" d="100"/>
          <a:sy n="54" d="100"/>
        </p:scale>
        <p:origin x="-146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1C5EC8-4581-4942-88F4-69263FBF61B0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4DCE120-F5E1-4322-9ABA-C260038BD74A}">
      <dgm:prSet phldrT="[Text]" custT="1"/>
      <dgm:spPr/>
      <dgm:t>
        <a:bodyPr/>
        <a:lstStyle/>
        <a:p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Operation</a:t>
          </a:r>
          <a:endParaRPr lang="en-US" sz="2000" dirty="0">
            <a:latin typeface="Times New Roman" pitchFamily="18" charset="0"/>
            <a:cs typeface="Times New Roman" pitchFamily="18" charset="0"/>
          </a:endParaRPr>
        </a:p>
      </dgm:t>
    </dgm:pt>
    <dgm:pt modelId="{0CE6A6EF-5F70-4D50-B9AC-D4786A0E1E5F}" type="parTrans" cxnId="{55FA5457-3960-41BD-9EA0-95BF599DA259}">
      <dgm:prSet/>
      <dgm:spPr/>
      <dgm:t>
        <a:bodyPr/>
        <a:lstStyle/>
        <a:p>
          <a:endParaRPr lang="en-US"/>
        </a:p>
      </dgm:t>
    </dgm:pt>
    <dgm:pt modelId="{1DAEE3CF-476E-4BB7-9BBB-01B82A0F1ADA}" type="sibTrans" cxnId="{55FA5457-3960-41BD-9EA0-95BF599DA259}">
      <dgm:prSet/>
      <dgm:spPr/>
      <dgm:t>
        <a:bodyPr/>
        <a:lstStyle/>
        <a:p>
          <a:endParaRPr lang="en-US"/>
        </a:p>
      </dgm:t>
    </dgm:pt>
    <dgm:pt modelId="{0ED643AA-02E5-4161-91EB-202F5483E38B}">
      <dgm:prSet phldrT="[Text]" custT="1"/>
      <dgm:spPr/>
      <dgm:t>
        <a:bodyPr/>
        <a:lstStyle/>
        <a:p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PUSH</a:t>
          </a:r>
          <a:endParaRPr lang="en-US" sz="1800" dirty="0">
            <a:latin typeface="Times New Roman" pitchFamily="18" charset="0"/>
            <a:cs typeface="Times New Roman" pitchFamily="18" charset="0"/>
          </a:endParaRPr>
        </a:p>
      </dgm:t>
    </dgm:pt>
    <dgm:pt modelId="{DB63CDA4-5CBD-40DF-B162-E239F37A33D1}" type="parTrans" cxnId="{9F5FC42D-6614-49DB-9A8D-D759D8BDA723}">
      <dgm:prSet/>
      <dgm:spPr/>
      <dgm:t>
        <a:bodyPr/>
        <a:lstStyle/>
        <a:p>
          <a:endParaRPr lang="en-US"/>
        </a:p>
      </dgm:t>
    </dgm:pt>
    <dgm:pt modelId="{DB92155E-13D4-4F8B-BC8E-DB3AB5FFAD32}" type="sibTrans" cxnId="{9F5FC42D-6614-49DB-9A8D-D759D8BDA723}">
      <dgm:prSet/>
      <dgm:spPr/>
      <dgm:t>
        <a:bodyPr/>
        <a:lstStyle/>
        <a:p>
          <a:endParaRPr lang="en-US"/>
        </a:p>
      </dgm:t>
    </dgm:pt>
    <dgm:pt modelId="{6697F914-C5A3-4924-B555-8B002BA78252}">
      <dgm:prSet phldrT="[Text]" custT="1"/>
      <dgm:spPr/>
      <dgm:t>
        <a:bodyPr/>
        <a:lstStyle/>
        <a:p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POP</a:t>
          </a:r>
          <a:endParaRPr lang="en-US" sz="1800" dirty="0">
            <a:latin typeface="Times New Roman" pitchFamily="18" charset="0"/>
            <a:cs typeface="Times New Roman" pitchFamily="18" charset="0"/>
          </a:endParaRPr>
        </a:p>
      </dgm:t>
    </dgm:pt>
    <dgm:pt modelId="{F46CC1F4-0BAB-420D-B5B0-BC4375E7ECF7}" type="parTrans" cxnId="{B37B9319-C1EC-4D84-B4A1-A8497EDCC7C4}">
      <dgm:prSet/>
      <dgm:spPr/>
      <dgm:t>
        <a:bodyPr/>
        <a:lstStyle/>
        <a:p>
          <a:endParaRPr lang="en-US"/>
        </a:p>
      </dgm:t>
    </dgm:pt>
    <dgm:pt modelId="{1FE7AE31-E5FA-409D-93A3-27EF8E4B5AF3}" type="sibTrans" cxnId="{B37B9319-C1EC-4D84-B4A1-A8497EDCC7C4}">
      <dgm:prSet/>
      <dgm:spPr/>
      <dgm:t>
        <a:bodyPr/>
        <a:lstStyle/>
        <a:p>
          <a:endParaRPr lang="en-US"/>
        </a:p>
      </dgm:t>
    </dgm:pt>
    <dgm:pt modelId="{BAED1FDB-1781-4B9A-95DC-F16C9B8E41FB}">
      <dgm:prSet phldrT="[Text]" custT="1"/>
      <dgm:spPr/>
      <dgm:t>
        <a:bodyPr/>
        <a:lstStyle/>
        <a:p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Total time each operation takes</a:t>
          </a:r>
          <a:endParaRPr lang="en-US" sz="2000" dirty="0">
            <a:latin typeface="Times New Roman" pitchFamily="18" charset="0"/>
            <a:cs typeface="Times New Roman" pitchFamily="18" charset="0"/>
          </a:endParaRPr>
        </a:p>
      </dgm:t>
    </dgm:pt>
    <dgm:pt modelId="{9226B3D4-12CD-46D4-A626-F9F65D8D0D71}" type="parTrans" cxnId="{FB101F5F-CED1-4D64-B12F-5C2038CA7A30}">
      <dgm:prSet/>
      <dgm:spPr/>
      <dgm:t>
        <a:bodyPr/>
        <a:lstStyle/>
        <a:p>
          <a:endParaRPr lang="en-US"/>
        </a:p>
      </dgm:t>
    </dgm:pt>
    <dgm:pt modelId="{40179DBA-7153-4E07-9E76-FAC4BE42018E}" type="sibTrans" cxnId="{FB101F5F-CED1-4D64-B12F-5C2038CA7A30}">
      <dgm:prSet/>
      <dgm:spPr/>
      <dgm:t>
        <a:bodyPr/>
        <a:lstStyle/>
        <a:p>
          <a:endParaRPr lang="en-US"/>
        </a:p>
      </dgm:t>
    </dgm:pt>
    <dgm:pt modelId="{022A57C2-358C-4A4D-A1DD-45BC42C5E93C}">
      <dgm:prSet phldrT="[Text]"/>
      <dgm:spPr/>
      <dgm:t>
        <a:bodyPr/>
        <a:lstStyle/>
        <a:p>
          <a:endParaRPr lang="en-US" sz="1600" dirty="0"/>
        </a:p>
      </dgm:t>
    </dgm:pt>
    <dgm:pt modelId="{2ACAC368-FDD7-4EE0-BE7C-3058378C170E}" type="parTrans" cxnId="{D60BE6C9-A57B-41C5-B9BE-99611D2E01BE}">
      <dgm:prSet/>
      <dgm:spPr/>
      <dgm:t>
        <a:bodyPr/>
        <a:lstStyle/>
        <a:p>
          <a:endParaRPr lang="en-US"/>
        </a:p>
      </dgm:t>
    </dgm:pt>
    <dgm:pt modelId="{B681D2A3-C2F6-442B-A456-89B41B1ADE4E}" type="sibTrans" cxnId="{D60BE6C9-A57B-41C5-B9BE-99611D2E01BE}">
      <dgm:prSet/>
      <dgm:spPr/>
      <dgm:t>
        <a:bodyPr/>
        <a:lstStyle/>
        <a:p>
          <a:endParaRPr lang="en-US"/>
        </a:p>
      </dgm:t>
    </dgm:pt>
    <dgm:pt modelId="{24ADACB7-F7DB-4948-B993-64CD29A3C961}">
      <dgm:prSet phldrT="[Text]"/>
      <dgm:spPr/>
      <dgm:t>
        <a:bodyPr/>
        <a:lstStyle/>
        <a:p>
          <a:r>
            <a:rPr lang="en-US" dirty="0" smtClean="0"/>
            <a:t>Total time taken by DFS</a:t>
          </a:r>
          <a:endParaRPr lang="en-US" dirty="0"/>
        </a:p>
      </dgm:t>
    </dgm:pt>
    <dgm:pt modelId="{AD930BA3-D179-42B3-B168-38E81525E558}" type="parTrans" cxnId="{DC27D25E-CC08-46BB-ADEF-DEA3147FF11C}">
      <dgm:prSet/>
      <dgm:spPr/>
      <dgm:t>
        <a:bodyPr/>
        <a:lstStyle/>
        <a:p>
          <a:endParaRPr lang="en-US"/>
        </a:p>
      </dgm:t>
    </dgm:pt>
    <dgm:pt modelId="{DDCF7375-5D8C-40D9-AC3F-372DBA53F938}" type="sibTrans" cxnId="{DC27D25E-CC08-46BB-ADEF-DEA3147FF11C}">
      <dgm:prSet/>
      <dgm:spPr/>
      <dgm:t>
        <a:bodyPr/>
        <a:lstStyle/>
        <a:p>
          <a:endParaRPr lang="en-US"/>
        </a:p>
      </dgm:t>
    </dgm:pt>
    <dgm:pt modelId="{EFF7C939-9F85-4099-A127-A969CEC9D3E8}">
      <dgm:prSet custT="1"/>
      <dgm:spPr/>
      <dgm:t>
        <a:bodyPr/>
        <a:lstStyle/>
        <a:p>
          <a:r>
            <a:rPr lang="el-GR" sz="1800" dirty="0" smtClean="0">
              <a:latin typeface="Times New Roman"/>
              <a:cs typeface="Times New Roman"/>
            </a:rPr>
            <a:t>Θ</a:t>
          </a:r>
          <a:r>
            <a:rPr lang="en-US" sz="1800" dirty="0" smtClean="0">
              <a:latin typeface="Times New Roman"/>
              <a:cs typeface="Times New Roman"/>
            </a:rPr>
            <a:t> (E+V)</a:t>
          </a:r>
          <a:endParaRPr lang="en-US" sz="1800" dirty="0"/>
        </a:p>
      </dgm:t>
    </dgm:pt>
    <dgm:pt modelId="{42093316-64CE-472B-9FF4-77B7A7A7C83F}" type="parTrans" cxnId="{14E19278-ABFE-4CAD-A3FC-02BA62E2B64C}">
      <dgm:prSet/>
      <dgm:spPr/>
      <dgm:t>
        <a:bodyPr/>
        <a:lstStyle/>
        <a:p>
          <a:endParaRPr lang="en-US"/>
        </a:p>
      </dgm:t>
    </dgm:pt>
    <dgm:pt modelId="{78FED710-0D51-45FE-B667-58F9290D189B}" type="sibTrans" cxnId="{14E19278-ABFE-4CAD-A3FC-02BA62E2B64C}">
      <dgm:prSet/>
      <dgm:spPr/>
      <dgm:t>
        <a:bodyPr/>
        <a:lstStyle/>
        <a:p>
          <a:endParaRPr lang="en-US"/>
        </a:p>
      </dgm:t>
    </dgm:pt>
    <dgm:pt modelId="{04019A4E-D738-4F7A-8C8B-B0DBF45FAC64}">
      <dgm:prSet custT="1"/>
      <dgm:spPr/>
      <dgm:t>
        <a:bodyPr/>
        <a:lstStyle/>
        <a:p>
          <a:r>
            <a:rPr lang="el-GR" sz="1800" dirty="0" smtClean="0">
              <a:latin typeface="Times New Roman"/>
              <a:cs typeface="Times New Roman"/>
            </a:rPr>
            <a:t>Θ</a:t>
          </a:r>
          <a:r>
            <a:rPr lang="en-US" sz="1800" dirty="0" smtClean="0">
              <a:latin typeface="Times New Roman"/>
              <a:cs typeface="Times New Roman"/>
            </a:rPr>
            <a:t> (E+V)</a:t>
          </a:r>
          <a:endParaRPr lang="en-US" sz="1800" dirty="0"/>
        </a:p>
      </dgm:t>
    </dgm:pt>
    <dgm:pt modelId="{EEECF2F2-1587-4A08-9B01-130E2946F3EB}" type="parTrans" cxnId="{06F8B47A-1A7C-4047-AF5E-389F91F4162B}">
      <dgm:prSet/>
      <dgm:spPr/>
      <dgm:t>
        <a:bodyPr/>
        <a:lstStyle/>
        <a:p>
          <a:endParaRPr lang="en-US"/>
        </a:p>
      </dgm:t>
    </dgm:pt>
    <dgm:pt modelId="{F7AFE55E-C869-4E48-AC86-FCECD5A678C4}" type="sibTrans" cxnId="{06F8B47A-1A7C-4047-AF5E-389F91F4162B}">
      <dgm:prSet/>
      <dgm:spPr/>
      <dgm:t>
        <a:bodyPr/>
        <a:lstStyle/>
        <a:p>
          <a:endParaRPr lang="en-US"/>
        </a:p>
      </dgm:t>
    </dgm:pt>
    <dgm:pt modelId="{ED1023B2-CC4C-4D93-95F0-E37DDF515B22}">
      <dgm:prSet phldrT="[Text]" custT="1"/>
      <dgm:spPr/>
      <dgm:t>
        <a:bodyPr/>
        <a:lstStyle/>
        <a:p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# of times operation is executed by DFS</a:t>
          </a:r>
          <a:endParaRPr lang="en-US" sz="1800" dirty="0">
            <a:latin typeface="Times New Roman" pitchFamily="18" charset="0"/>
            <a:cs typeface="Times New Roman" pitchFamily="18" charset="0"/>
          </a:endParaRPr>
        </a:p>
      </dgm:t>
    </dgm:pt>
    <dgm:pt modelId="{0B7AADF9-483B-45C5-A6A7-CFED5E1F30F4}" type="sibTrans" cxnId="{2B9438DD-A63F-4D1E-B1A9-922F1C788FAD}">
      <dgm:prSet/>
      <dgm:spPr/>
      <dgm:t>
        <a:bodyPr/>
        <a:lstStyle/>
        <a:p>
          <a:endParaRPr lang="en-US"/>
        </a:p>
      </dgm:t>
    </dgm:pt>
    <dgm:pt modelId="{B597CC42-FB80-4BC5-AB79-55FF2FA053C0}" type="parTrans" cxnId="{2B9438DD-A63F-4D1E-B1A9-922F1C788FAD}">
      <dgm:prSet/>
      <dgm:spPr/>
      <dgm:t>
        <a:bodyPr/>
        <a:lstStyle/>
        <a:p>
          <a:endParaRPr lang="en-US"/>
        </a:p>
      </dgm:t>
    </dgm:pt>
    <dgm:pt modelId="{402818EA-B04E-4F17-AE31-E846190C9428}">
      <dgm:prSet phldrT="[Text]"/>
      <dgm:spPr/>
      <dgm:t>
        <a:bodyPr/>
        <a:lstStyle/>
        <a:p>
          <a:r>
            <a:rPr lang="el-GR" dirty="0" smtClean="0">
              <a:latin typeface="Times New Roman"/>
              <a:cs typeface="Times New Roman"/>
            </a:rPr>
            <a:t>Θ</a:t>
          </a:r>
          <a:r>
            <a:rPr lang="en-US" dirty="0" smtClean="0">
              <a:latin typeface="Times New Roman"/>
              <a:cs typeface="Times New Roman"/>
            </a:rPr>
            <a:t> (1)</a:t>
          </a:r>
          <a:endParaRPr lang="en-US" dirty="0"/>
        </a:p>
      </dgm:t>
    </dgm:pt>
    <dgm:pt modelId="{93627A6E-417D-4265-808A-4CDEB4DF4DD7}" type="sibTrans" cxnId="{D5EF84E9-F14E-4FB7-9139-0AC553526042}">
      <dgm:prSet/>
      <dgm:spPr/>
      <dgm:t>
        <a:bodyPr/>
        <a:lstStyle/>
        <a:p>
          <a:endParaRPr lang="en-US"/>
        </a:p>
      </dgm:t>
    </dgm:pt>
    <dgm:pt modelId="{DBE2B2D8-4B74-45FE-812B-26079501CA85}" type="parTrans" cxnId="{D5EF84E9-F14E-4FB7-9139-0AC553526042}">
      <dgm:prSet/>
      <dgm:spPr/>
      <dgm:t>
        <a:bodyPr/>
        <a:lstStyle/>
        <a:p>
          <a:endParaRPr lang="en-US"/>
        </a:p>
      </dgm:t>
    </dgm:pt>
    <dgm:pt modelId="{7270FF2B-53EB-41F5-87F4-F58DDFAADD4C}">
      <dgm:prSet phldrT="[Text]"/>
      <dgm:spPr/>
      <dgm:t>
        <a:bodyPr/>
        <a:lstStyle/>
        <a:p>
          <a:r>
            <a:rPr lang="el-GR" dirty="0" smtClean="0">
              <a:latin typeface="Times New Roman"/>
              <a:cs typeface="Times New Roman"/>
            </a:rPr>
            <a:t>Θ</a:t>
          </a:r>
          <a:r>
            <a:rPr lang="en-US" dirty="0" smtClean="0">
              <a:latin typeface="Times New Roman"/>
              <a:cs typeface="Times New Roman"/>
            </a:rPr>
            <a:t> (1)</a:t>
          </a:r>
          <a:endParaRPr lang="en-US" dirty="0"/>
        </a:p>
      </dgm:t>
    </dgm:pt>
    <dgm:pt modelId="{8B2F58EE-7F83-4E52-918F-75F6DFFCA8FB}" type="sibTrans" cxnId="{158929C3-6747-420F-8EC2-3DED8D403148}">
      <dgm:prSet/>
      <dgm:spPr/>
      <dgm:t>
        <a:bodyPr/>
        <a:lstStyle/>
        <a:p>
          <a:endParaRPr lang="en-US"/>
        </a:p>
      </dgm:t>
    </dgm:pt>
    <dgm:pt modelId="{7C34AEFE-791D-4393-B163-2CFE078E6F60}" type="parTrans" cxnId="{158929C3-6747-420F-8EC2-3DED8D403148}">
      <dgm:prSet/>
      <dgm:spPr/>
      <dgm:t>
        <a:bodyPr/>
        <a:lstStyle/>
        <a:p>
          <a:endParaRPr lang="en-US"/>
        </a:p>
      </dgm:t>
    </dgm:pt>
    <dgm:pt modelId="{EF7F27DC-D084-4146-8D28-366BB3B0D983}">
      <dgm:prSet phldrT="[Text]" custT="1"/>
      <dgm:spPr/>
      <dgm:t>
        <a:bodyPr/>
        <a:lstStyle/>
        <a:p>
          <a:r>
            <a:rPr lang="el-GR" sz="1800" dirty="0" smtClean="0">
              <a:latin typeface="Times New Roman"/>
              <a:cs typeface="Times New Roman"/>
            </a:rPr>
            <a:t>Θ</a:t>
          </a:r>
          <a:r>
            <a:rPr lang="en-US" sz="1800" dirty="0" smtClean="0">
              <a:latin typeface="Times New Roman"/>
              <a:cs typeface="Times New Roman"/>
            </a:rPr>
            <a:t>(max(V,E))</a:t>
          </a:r>
          <a:endParaRPr lang="en-US" sz="1800" dirty="0"/>
        </a:p>
      </dgm:t>
    </dgm:pt>
    <dgm:pt modelId="{B1008131-C65B-415D-84EB-BFCE18C07A12}" type="sibTrans" cxnId="{76F59146-11A5-4EA2-A425-AD769942090C}">
      <dgm:prSet/>
      <dgm:spPr/>
      <dgm:t>
        <a:bodyPr/>
        <a:lstStyle/>
        <a:p>
          <a:endParaRPr lang="en-US"/>
        </a:p>
      </dgm:t>
    </dgm:pt>
    <dgm:pt modelId="{BFA60653-E51E-49E9-914C-E826AB6E9BF4}" type="parTrans" cxnId="{76F59146-11A5-4EA2-A425-AD769942090C}">
      <dgm:prSet/>
      <dgm:spPr/>
      <dgm:t>
        <a:bodyPr/>
        <a:lstStyle/>
        <a:p>
          <a:endParaRPr lang="en-US"/>
        </a:p>
      </dgm:t>
    </dgm:pt>
    <dgm:pt modelId="{19D33308-7662-4C16-9602-A2261F07F6B8}">
      <dgm:prSet phldrT="[Text]" custT="1"/>
      <dgm:spPr/>
      <dgm:t>
        <a:bodyPr/>
        <a:lstStyle/>
        <a:p>
          <a:r>
            <a:rPr lang="el-GR" sz="1800" dirty="0" smtClean="0">
              <a:latin typeface="Times New Roman"/>
              <a:cs typeface="Times New Roman"/>
            </a:rPr>
            <a:t>Θ</a:t>
          </a:r>
          <a:r>
            <a:rPr lang="en-US" sz="1800" dirty="0" smtClean="0">
              <a:latin typeface="Times New Roman"/>
              <a:cs typeface="Times New Roman"/>
            </a:rPr>
            <a:t>(max(V,E))</a:t>
          </a:r>
          <a:endParaRPr lang="en-US" sz="1800" dirty="0"/>
        </a:p>
      </dgm:t>
    </dgm:pt>
    <dgm:pt modelId="{4CFC73D7-3A11-4A40-966F-AC4D0F04FCE5}" type="sibTrans" cxnId="{6DB6E8BF-3F93-4262-BF11-2C8DFE3B0B5D}">
      <dgm:prSet/>
      <dgm:spPr/>
      <dgm:t>
        <a:bodyPr/>
        <a:lstStyle/>
        <a:p>
          <a:endParaRPr lang="en-US"/>
        </a:p>
      </dgm:t>
    </dgm:pt>
    <dgm:pt modelId="{826ABAB1-4BD0-408A-B157-1479217F95B3}" type="parTrans" cxnId="{6DB6E8BF-3F93-4262-BF11-2C8DFE3B0B5D}">
      <dgm:prSet/>
      <dgm:spPr/>
      <dgm:t>
        <a:bodyPr/>
        <a:lstStyle/>
        <a:p>
          <a:endParaRPr lang="en-US"/>
        </a:p>
      </dgm:t>
    </dgm:pt>
    <dgm:pt modelId="{6CAA60F1-1E35-44E5-AD30-F7FFCC51ACF5}" type="pres">
      <dgm:prSet presAssocID="{B21C5EC8-4581-4942-88F4-69263FBF61B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22362AD-2DE2-41F3-BE2C-EA08CA591CF4}" type="pres">
      <dgm:prSet presAssocID="{64DCE120-F5E1-4322-9ABA-C260038BD74A}" presName="composite" presStyleCnt="0"/>
      <dgm:spPr/>
    </dgm:pt>
    <dgm:pt modelId="{434EE7DE-5B0D-4C3A-93DD-BA0992E64A0A}" type="pres">
      <dgm:prSet presAssocID="{64DCE120-F5E1-4322-9ABA-C260038BD74A}" presName="parTx" presStyleLbl="alignNode1" presStyleIdx="0" presStyleCnt="4" custScaleY="16042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A745E7-0F8F-4FC7-8165-249606F5AF07}" type="pres">
      <dgm:prSet presAssocID="{64DCE120-F5E1-4322-9ABA-C260038BD74A}" presName="desTx" presStyleLbl="alignAccFollowNode1" presStyleIdx="0" presStyleCnt="4" custLinFactNeighborX="-166" custLinFactNeighborY="1725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4D9458-8ED6-445A-944A-8B3FE72B6B79}" type="pres">
      <dgm:prSet presAssocID="{1DAEE3CF-476E-4BB7-9BBB-01B82A0F1ADA}" presName="space" presStyleCnt="0"/>
      <dgm:spPr/>
    </dgm:pt>
    <dgm:pt modelId="{AAB557A9-52F1-4823-98FE-5DC44EEB3C22}" type="pres">
      <dgm:prSet presAssocID="{ED1023B2-CC4C-4D93-95F0-E37DDF515B22}" presName="composite" presStyleCnt="0"/>
      <dgm:spPr/>
    </dgm:pt>
    <dgm:pt modelId="{0D000DD0-9367-44C4-AB35-065C48213AE4}" type="pres">
      <dgm:prSet presAssocID="{ED1023B2-CC4C-4D93-95F0-E37DDF515B22}" presName="parTx" presStyleLbl="alignNode1" presStyleIdx="1" presStyleCnt="4" custScaleY="17761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BE08BC-011E-4D77-9FC9-8FE253C9243C}" type="pres">
      <dgm:prSet presAssocID="{ED1023B2-CC4C-4D93-95F0-E37DDF515B22}" presName="desTx" presStyleLbl="alignAccFollowNode1" presStyleIdx="1" presStyleCnt="4" custLinFactNeighborX="1225" custLinFactNeighborY="1603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0446D6-B071-4F82-96CF-6E9E0D25AF49}" type="pres">
      <dgm:prSet presAssocID="{0B7AADF9-483B-45C5-A6A7-CFED5E1F30F4}" presName="space" presStyleCnt="0"/>
      <dgm:spPr/>
    </dgm:pt>
    <dgm:pt modelId="{EA6D3A9F-C32F-486D-9E81-A545811CF6F9}" type="pres">
      <dgm:prSet presAssocID="{BAED1FDB-1781-4B9A-95DC-F16C9B8E41FB}" presName="composite" presStyleCnt="0"/>
      <dgm:spPr/>
    </dgm:pt>
    <dgm:pt modelId="{DA47E81D-4498-4D00-AE51-A4F59B51EBE9}" type="pres">
      <dgm:prSet presAssocID="{BAED1FDB-1781-4B9A-95DC-F16C9B8E41FB}" presName="parTx" presStyleLbl="alignNode1" presStyleIdx="2" presStyleCnt="4" custScaleY="16042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87E5A8-8879-4BFE-9191-7725CE3B4B8E}" type="pres">
      <dgm:prSet presAssocID="{BAED1FDB-1781-4B9A-95DC-F16C9B8E41FB}" presName="desTx" presStyleLbl="alignAccFollowNode1" presStyleIdx="2" presStyleCnt="4" custLinFactNeighborX="-1230" custLinFactNeighborY="1725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BECF08-71F4-4DBD-B94C-35DA8A6D4CAC}" type="pres">
      <dgm:prSet presAssocID="{40179DBA-7153-4E07-9E76-FAC4BE42018E}" presName="space" presStyleCnt="0"/>
      <dgm:spPr/>
    </dgm:pt>
    <dgm:pt modelId="{B49C83B1-8BDE-4125-B7DB-A0C49B915336}" type="pres">
      <dgm:prSet presAssocID="{24ADACB7-F7DB-4948-B993-64CD29A3C961}" presName="composite" presStyleCnt="0"/>
      <dgm:spPr/>
    </dgm:pt>
    <dgm:pt modelId="{21D6D6A1-A69A-49DE-87CD-373C5C78001E}" type="pres">
      <dgm:prSet presAssocID="{24ADACB7-F7DB-4948-B993-64CD29A3C961}" presName="parTx" presStyleLbl="alignNode1" presStyleIdx="3" presStyleCnt="4" custScaleY="16042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3D2CFC-942B-4A27-9422-30B2A744C0DE}" type="pres">
      <dgm:prSet presAssocID="{24ADACB7-F7DB-4948-B993-64CD29A3C961}" presName="desTx" presStyleLbl="alignAccFollowNode1" presStyleIdx="3" presStyleCnt="4" custLinFactNeighborX="7859" custLinFactNeighborY="1725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B0E662F-7994-44E4-B629-7895FDBD7A99}" type="presOf" srcId="{6697F914-C5A3-4924-B555-8B002BA78252}" destId="{8EA745E7-0F8F-4FC7-8165-249606F5AF07}" srcOrd="0" destOrd="1" presId="urn:microsoft.com/office/officeart/2005/8/layout/hList1"/>
    <dgm:cxn modelId="{E765F389-5FC9-4D29-B644-735F6909C65A}" type="presOf" srcId="{04019A4E-D738-4F7A-8C8B-B0DBF45FAC64}" destId="{1C3D2CFC-942B-4A27-9422-30B2A744C0DE}" srcOrd="0" destOrd="1" presId="urn:microsoft.com/office/officeart/2005/8/layout/hList1"/>
    <dgm:cxn modelId="{55FA5457-3960-41BD-9EA0-95BF599DA259}" srcId="{B21C5EC8-4581-4942-88F4-69263FBF61B0}" destId="{64DCE120-F5E1-4322-9ABA-C260038BD74A}" srcOrd="0" destOrd="0" parTransId="{0CE6A6EF-5F70-4D50-B9AC-D4786A0E1E5F}" sibTransId="{1DAEE3CF-476E-4BB7-9BBB-01B82A0F1ADA}"/>
    <dgm:cxn modelId="{036C4DF5-97B7-4B4F-832A-6FD8AD70C266}" type="presOf" srcId="{B21C5EC8-4581-4942-88F4-69263FBF61B0}" destId="{6CAA60F1-1E35-44E5-AD30-F7FFCC51ACF5}" srcOrd="0" destOrd="0" presId="urn:microsoft.com/office/officeart/2005/8/layout/hList1"/>
    <dgm:cxn modelId="{06F8B47A-1A7C-4047-AF5E-389F91F4162B}" srcId="{24ADACB7-F7DB-4948-B993-64CD29A3C961}" destId="{04019A4E-D738-4F7A-8C8B-B0DBF45FAC64}" srcOrd="1" destOrd="0" parTransId="{EEECF2F2-1587-4A08-9B01-130E2946F3EB}" sibTransId="{F7AFE55E-C869-4E48-AC86-FCECD5A678C4}"/>
    <dgm:cxn modelId="{E98AAA8F-6D89-472C-B6A0-739424FB17D4}" type="presOf" srcId="{EFF7C939-9F85-4099-A127-A969CEC9D3E8}" destId="{1C3D2CFC-942B-4A27-9422-30B2A744C0DE}" srcOrd="0" destOrd="0" presId="urn:microsoft.com/office/officeart/2005/8/layout/hList1"/>
    <dgm:cxn modelId="{D5472349-0F2C-496A-A2CB-0F13A7834A01}" type="presOf" srcId="{402818EA-B04E-4F17-AE31-E846190C9428}" destId="{6E87E5A8-8879-4BFE-9191-7725CE3B4B8E}" srcOrd="0" destOrd="1" presId="urn:microsoft.com/office/officeart/2005/8/layout/hList1"/>
    <dgm:cxn modelId="{F43A5163-8C15-40D6-8752-95582A275667}" type="presOf" srcId="{022A57C2-358C-4A4D-A1DD-45BC42C5E93C}" destId="{8EA745E7-0F8F-4FC7-8165-249606F5AF07}" srcOrd="0" destOrd="2" presId="urn:microsoft.com/office/officeart/2005/8/layout/hList1"/>
    <dgm:cxn modelId="{9F5FC42D-6614-49DB-9A8D-D759D8BDA723}" srcId="{64DCE120-F5E1-4322-9ABA-C260038BD74A}" destId="{0ED643AA-02E5-4161-91EB-202F5483E38B}" srcOrd="0" destOrd="0" parTransId="{DB63CDA4-5CBD-40DF-B162-E239F37A33D1}" sibTransId="{DB92155E-13D4-4F8B-BC8E-DB3AB5FFAD32}"/>
    <dgm:cxn modelId="{D5EF84E9-F14E-4FB7-9139-0AC553526042}" srcId="{BAED1FDB-1781-4B9A-95DC-F16C9B8E41FB}" destId="{402818EA-B04E-4F17-AE31-E846190C9428}" srcOrd="1" destOrd="0" parTransId="{DBE2B2D8-4B74-45FE-812B-26079501CA85}" sibTransId="{93627A6E-417D-4265-808A-4CDEB4DF4DD7}"/>
    <dgm:cxn modelId="{D60BE6C9-A57B-41C5-B9BE-99611D2E01BE}" srcId="{64DCE120-F5E1-4322-9ABA-C260038BD74A}" destId="{022A57C2-358C-4A4D-A1DD-45BC42C5E93C}" srcOrd="2" destOrd="0" parTransId="{2ACAC368-FDD7-4EE0-BE7C-3058378C170E}" sibTransId="{B681D2A3-C2F6-442B-A456-89B41B1ADE4E}"/>
    <dgm:cxn modelId="{2B9438DD-A63F-4D1E-B1A9-922F1C788FAD}" srcId="{B21C5EC8-4581-4942-88F4-69263FBF61B0}" destId="{ED1023B2-CC4C-4D93-95F0-E37DDF515B22}" srcOrd="1" destOrd="0" parTransId="{B597CC42-FB80-4BC5-AB79-55FF2FA053C0}" sibTransId="{0B7AADF9-483B-45C5-A6A7-CFED5E1F30F4}"/>
    <dgm:cxn modelId="{4430D6A5-5EE5-440F-BD6D-DEAC94B25D77}" type="presOf" srcId="{24ADACB7-F7DB-4948-B993-64CD29A3C961}" destId="{21D6D6A1-A69A-49DE-87CD-373C5C78001E}" srcOrd="0" destOrd="0" presId="urn:microsoft.com/office/officeart/2005/8/layout/hList1"/>
    <dgm:cxn modelId="{158929C3-6747-420F-8EC2-3DED8D403148}" srcId="{BAED1FDB-1781-4B9A-95DC-F16C9B8E41FB}" destId="{7270FF2B-53EB-41F5-87F4-F58DDFAADD4C}" srcOrd="0" destOrd="0" parTransId="{7C34AEFE-791D-4393-B163-2CFE078E6F60}" sibTransId="{8B2F58EE-7F83-4E52-918F-75F6DFFCA8FB}"/>
    <dgm:cxn modelId="{2384D86E-62C3-47E6-B305-4135B64B8285}" type="presOf" srcId="{7270FF2B-53EB-41F5-87F4-F58DDFAADD4C}" destId="{6E87E5A8-8879-4BFE-9191-7725CE3B4B8E}" srcOrd="0" destOrd="0" presId="urn:microsoft.com/office/officeart/2005/8/layout/hList1"/>
    <dgm:cxn modelId="{76F59146-11A5-4EA2-A425-AD769942090C}" srcId="{ED1023B2-CC4C-4D93-95F0-E37DDF515B22}" destId="{EF7F27DC-D084-4146-8D28-366BB3B0D983}" srcOrd="1" destOrd="0" parTransId="{BFA60653-E51E-49E9-914C-E826AB6E9BF4}" sibTransId="{B1008131-C65B-415D-84EB-BFCE18C07A12}"/>
    <dgm:cxn modelId="{E1430041-C5C8-4C1E-BF27-EF3BC8399CD1}" type="presOf" srcId="{BAED1FDB-1781-4B9A-95DC-F16C9B8E41FB}" destId="{DA47E81D-4498-4D00-AE51-A4F59B51EBE9}" srcOrd="0" destOrd="0" presId="urn:microsoft.com/office/officeart/2005/8/layout/hList1"/>
    <dgm:cxn modelId="{C30685B1-D34F-4842-AFC0-1A1AF155563F}" type="presOf" srcId="{19D33308-7662-4C16-9602-A2261F07F6B8}" destId="{B3BE08BC-011E-4D77-9FC9-8FE253C9243C}" srcOrd="0" destOrd="0" presId="urn:microsoft.com/office/officeart/2005/8/layout/hList1"/>
    <dgm:cxn modelId="{CCA036B2-BF8E-4E9D-8132-F9AC3E3B2553}" type="presOf" srcId="{ED1023B2-CC4C-4D93-95F0-E37DDF515B22}" destId="{0D000DD0-9367-44C4-AB35-065C48213AE4}" srcOrd="0" destOrd="0" presId="urn:microsoft.com/office/officeart/2005/8/layout/hList1"/>
    <dgm:cxn modelId="{B37B9319-C1EC-4D84-B4A1-A8497EDCC7C4}" srcId="{64DCE120-F5E1-4322-9ABA-C260038BD74A}" destId="{6697F914-C5A3-4924-B555-8B002BA78252}" srcOrd="1" destOrd="0" parTransId="{F46CC1F4-0BAB-420D-B5B0-BC4375E7ECF7}" sibTransId="{1FE7AE31-E5FA-409D-93A3-27EF8E4B5AF3}"/>
    <dgm:cxn modelId="{FB101F5F-CED1-4D64-B12F-5C2038CA7A30}" srcId="{B21C5EC8-4581-4942-88F4-69263FBF61B0}" destId="{BAED1FDB-1781-4B9A-95DC-F16C9B8E41FB}" srcOrd="2" destOrd="0" parTransId="{9226B3D4-12CD-46D4-A626-F9F65D8D0D71}" sibTransId="{40179DBA-7153-4E07-9E76-FAC4BE42018E}"/>
    <dgm:cxn modelId="{DC27D25E-CC08-46BB-ADEF-DEA3147FF11C}" srcId="{B21C5EC8-4581-4942-88F4-69263FBF61B0}" destId="{24ADACB7-F7DB-4948-B993-64CD29A3C961}" srcOrd="3" destOrd="0" parTransId="{AD930BA3-D179-42B3-B168-38E81525E558}" sibTransId="{DDCF7375-5D8C-40D9-AC3F-372DBA53F938}"/>
    <dgm:cxn modelId="{3573C79C-E6FD-4679-BCAB-5402BF852727}" type="presOf" srcId="{0ED643AA-02E5-4161-91EB-202F5483E38B}" destId="{8EA745E7-0F8F-4FC7-8165-249606F5AF07}" srcOrd="0" destOrd="0" presId="urn:microsoft.com/office/officeart/2005/8/layout/hList1"/>
    <dgm:cxn modelId="{17238A93-E063-4D23-A68B-19F028DBBFEC}" type="presOf" srcId="{64DCE120-F5E1-4322-9ABA-C260038BD74A}" destId="{434EE7DE-5B0D-4C3A-93DD-BA0992E64A0A}" srcOrd="0" destOrd="0" presId="urn:microsoft.com/office/officeart/2005/8/layout/hList1"/>
    <dgm:cxn modelId="{6DB6E8BF-3F93-4262-BF11-2C8DFE3B0B5D}" srcId="{ED1023B2-CC4C-4D93-95F0-E37DDF515B22}" destId="{19D33308-7662-4C16-9602-A2261F07F6B8}" srcOrd="0" destOrd="0" parTransId="{826ABAB1-4BD0-408A-B157-1479217F95B3}" sibTransId="{4CFC73D7-3A11-4A40-966F-AC4D0F04FCE5}"/>
    <dgm:cxn modelId="{14E19278-ABFE-4CAD-A3FC-02BA62E2B64C}" srcId="{24ADACB7-F7DB-4948-B993-64CD29A3C961}" destId="{EFF7C939-9F85-4099-A127-A969CEC9D3E8}" srcOrd="0" destOrd="0" parTransId="{42093316-64CE-472B-9FF4-77B7A7A7C83F}" sibTransId="{78FED710-0D51-45FE-B667-58F9290D189B}"/>
    <dgm:cxn modelId="{9C528C14-E4DE-492A-B399-9BDA52FDE39B}" type="presOf" srcId="{EF7F27DC-D084-4146-8D28-366BB3B0D983}" destId="{B3BE08BC-011E-4D77-9FC9-8FE253C9243C}" srcOrd="0" destOrd="1" presId="urn:microsoft.com/office/officeart/2005/8/layout/hList1"/>
    <dgm:cxn modelId="{2459C86B-CB20-4944-A80D-D1F030F6231D}" type="presParOf" srcId="{6CAA60F1-1E35-44E5-AD30-F7FFCC51ACF5}" destId="{D22362AD-2DE2-41F3-BE2C-EA08CA591CF4}" srcOrd="0" destOrd="0" presId="urn:microsoft.com/office/officeart/2005/8/layout/hList1"/>
    <dgm:cxn modelId="{727301C7-24E1-4592-8890-51E0319F7C22}" type="presParOf" srcId="{D22362AD-2DE2-41F3-BE2C-EA08CA591CF4}" destId="{434EE7DE-5B0D-4C3A-93DD-BA0992E64A0A}" srcOrd="0" destOrd="0" presId="urn:microsoft.com/office/officeart/2005/8/layout/hList1"/>
    <dgm:cxn modelId="{89101BE9-4269-44EF-890A-E29FDADFFC7E}" type="presParOf" srcId="{D22362AD-2DE2-41F3-BE2C-EA08CA591CF4}" destId="{8EA745E7-0F8F-4FC7-8165-249606F5AF07}" srcOrd="1" destOrd="0" presId="urn:microsoft.com/office/officeart/2005/8/layout/hList1"/>
    <dgm:cxn modelId="{3E30EB50-D507-4C75-B69D-4BE972192DF3}" type="presParOf" srcId="{6CAA60F1-1E35-44E5-AD30-F7FFCC51ACF5}" destId="{8A4D9458-8ED6-445A-944A-8B3FE72B6B79}" srcOrd="1" destOrd="0" presId="urn:microsoft.com/office/officeart/2005/8/layout/hList1"/>
    <dgm:cxn modelId="{8E8AA3B3-154D-47A9-BCD7-0FEAA1D3DE05}" type="presParOf" srcId="{6CAA60F1-1E35-44E5-AD30-F7FFCC51ACF5}" destId="{AAB557A9-52F1-4823-98FE-5DC44EEB3C22}" srcOrd="2" destOrd="0" presId="urn:microsoft.com/office/officeart/2005/8/layout/hList1"/>
    <dgm:cxn modelId="{7F9A972C-1EBF-4B15-B919-004181AF27A0}" type="presParOf" srcId="{AAB557A9-52F1-4823-98FE-5DC44EEB3C22}" destId="{0D000DD0-9367-44C4-AB35-065C48213AE4}" srcOrd="0" destOrd="0" presId="urn:microsoft.com/office/officeart/2005/8/layout/hList1"/>
    <dgm:cxn modelId="{0C222B6D-43BD-4F67-B715-1B5D701A8D4D}" type="presParOf" srcId="{AAB557A9-52F1-4823-98FE-5DC44EEB3C22}" destId="{B3BE08BC-011E-4D77-9FC9-8FE253C9243C}" srcOrd="1" destOrd="0" presId="urn:microsoft.com/office/officeart/2005/8/layout/hList1"/>
    <dgm:cxn modelId="{082DADAA-E38D-4F2F-8FDA-8E2183FE07F5}" type="presParOf" srcId="{6CAA60F1-1E35-44E5-AD30-F7FFCC51ACF5}" destId="{F50446D6-B071-4F82-96CF-6E9E0D25AF49}" srcOrd="3" destOrd="0" presId="urn:microsoft.com/office/officeart/2005/8/layout/hList1"/>
    <dgm:cxn modelId="{BD7246A8-F716-47FC-83EF-5789CB266B0E}" type="presParOf" srcId="{6CAA60F1-1E35-44E5-AD30-F7FFCC51ACF5}" destId="{EA6D3A9F-C32F-486D-9E81-A545811CF6F9}" srcOrd="4" destOrd="0" presId="urn:microsoft.com/office/officeart/2005/8/layout/hList1"/>
    <dgm:cxn modelId="{1EF7992C-3A4C-4E10-ACFF-AB2C1E614D08}" type="presParOf" srcId="{EA6D3A9F-C32F-486D-9E81-A545811CF6F9}" destId="{DA47E81D-4498-4D00-AE51-A4F59B51EBE9}" srcOrd="0" destOrd="0" presId="urn:microsoft.com/office/officeart/2005/8/layout/hList1"/>
    <dgm:cxn modelId="{521FB5B1-CB7B-413D-BB74-C4EFB595CF83}" type="presParOf" srcId="{EA6D3A9F-C32F-486D-9E81-A545811CF6F9}" destId="{6E87E5A8-8879-4BFE-9191-7725CE3B4B8E}" srcOrd="1" destOrd="0" presId="urn:microsoft.com/office/officeart/2005/8/layout/hList1"/>
    <dgm:cxn modelId="{E8ED2CB1-9623-436C-AE87-136F410CC58D}" type="presParOf" srcId="{6CAA60F1-1E35-44E5-AD30-F7FFCC51ACF5}" destId="{ADBECF08-71F4-4DBD-B94C-35DA8A6D4CAC}" srcOrd="5" destOrd="0" presId="urn:microsoft.com/office/officeart/2005/8/layout/hList1"/>
    <dgm:cxn modelId="{B7C3D333-24C9-41DF-BD7E-A5383CC0AE64}" type="presParOf" srcId="{6CAA60F1-1E35-44E5-AD30-F7FFCC51ACF5}" destId="{B49C83B1-8BDE-4125-B7DB-A0C49B915336}" srcOrd="6" destOrd="0" presId="urn:microsoft.com/office/officeart/2005/8/layout/hList1"/>
    <dgm:cxn modelId="{F19DF0BD-9BE1-46BE-9CAB-F3F2D1F9A050}" type="presParOf" srcId="{B49C83B1-8BDE-4125-B7DB-A0C49B915336}" destId="{21D6D6A1-A69A-49DE-87CD-373C5C78001E}" srcOrd="0" destOrd="0" presId="urn:microsoft.com/office/officeart/2005/8/layout/hList1"/>
    <dgm:cxn modelId="{07781A6A-3F76-4261-B8B9-E06D67E8DEAE}" type="presParOf" srcId="{B49C83B1-8BDE-4125-B7DB-A0C49B915336}" destId="{1C3D2CFC-942B-4A27-9422-30B2A744C0DE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21C5EC8-4581-4942-88F4-69263FBF61B0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4DCE120-F5E1-4322-9ABA-C260038BD74A}">
      <dgm:prSet phldrT="[Text]" custT="1"/>
      <dgm:spPr/>
      <dgm:t>
        <a:bodyPr/>
        <a:lstStyle/>
        <a:p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Operation</a:t>
          </a:r>
          <a:endParaRPr lang="en-US" sz="2000" dirty="0">
            <a:latin typeface="Times New Roman" pitchFamily="18" charset="0"/>
            <a:cs typeface="Times New Roman" pitchFamily="18" charset="0"/>
          </a:endParaRPr>
        </a:p>
      </dgm:t>
    </dgm:pt>
    <dgm:pt modelId="{0CE6A6EF-5F70-4D50-B9AC-D4786A0E1E5F}" type="parTrans" cxnId="{55FA5457-3960-41BD-9EA0-95BF599DA259}">
      <dgm:prSet/>
      <dgm:spPr/>
      <dgm:t>
        <a:bodyPr/>
        <a:lstStyle/>
        <a:p>
          <a:endParaRPr lang="en-US"/>
        </a:p>
      </dgm:t>
    </dgm:pt>
    <dgm:pt modelId="{1DAEE3CF-476E-4BB7-9BBB-01B82A0F1ADA}" type="sibTrans" cxnId="{55FA5457-3960-41BD-9EA0-95BF599DA259}">
      <dgm:prSet/>
      <dgm:spPr/>
      <dgm:t>
        <a:bodyPr/>
        <a:lstStyle/>
        <a:p>
          <a:endParaRPr lang="en-US"/>
        </a:p>
      </dgm:t>
    </dgm:pt>
    <dgm:pt modelId="{0ED643AA-02E5-4161-91EB-202F5483E38B}">
      <dgm:prSet phldrT="[Text]" custT="1"/>
      <dgm:spPr/>
      <dgm:t>
        <a:bodyPr/>
        <a:lstStyle/>
        <a:p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ENQUEUE</a:t>
          </a:r>
          <a:endParaRPr lang="en-US" sz="1800" dirty="0">
            <a:latin typeface="Times New Roman" pitchFamily="18" charset="0"/>
            <a:cs typeface="Times New Roman" pitchFamily="18" charset="0"/>
          </a:endParaRPr>
        </a:p>
      </dgm:t>
    </dgm:pt>
    <dgm:pt modelId="{DB63CDA4-5CBD-40DF-B162-E239F37A33D1}" type="parTrans" cxnId="{9F5FC42D-6614-49DB-9A8D-D759D8BDA723}">
      <dgm:prSet/>
      <dgm:spPr/>
      <dgm:t>
        <a:bodyPr/>
        <a:lstStyle/>
        <a:p>
          <a:endParaRPr lang="en-US"/>
        </a:p>
      </dgm:t>
    </dgm:pt>
    <dgm:pt modelId="{DB92155E-13D4-4F8B-BC8E-DB3AB5FFAD32}" type="sibTrans" cxnId="{9F5FC42D-6614-49DB-9A8D-D759D8BDA723}">
      <dgm:prSet/>
      <dgm:spPr/>
      <dgm:t>
        <a:bodyPr/>
        <a:lstStyle/>
        <a:p>
          <a:endParaRPr lang="en-US"/>
        </a:p>
      </dgm:t>
    </dgm:pt>
    <dgm:pt modelId="{6697F914-C5A3-4924-B555-8B002BA78252}">
      <dgm:prSet phldrT="[Text]" custT="1"/>
      <dgm:spPr/>
      <dgm:t>
        <a:bodyPr/>
        <a:lstStyle/>
        <a:p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DEQUEUE</a:t>
          </a:r>
          <a:endParaRPr lang="en-US" sz="1800" dirty="0">
            <a:latin typeface="Times New Roman" pitchFamily="18" charset="0"/>
            <a:cs typeface="Times New Roman" pitchFamily="18" charset="0"/>
          </a:endParaRPr>
        </a:p>
      </dgm:t>
    </dgm:pt>
    <dgm:pt modelId="{F46CC1F4-0BAB-420D-B5B0-BC4375E7ECF7}" type="parTrans" cxnId="{B37B9319-C1EC-4D84-B4A1-A8497EDCC7C4}">
      <dgm:prSet/>
      <dgm:spPr/>
      <dgm:t>
        <a:bodyPr/>
        <a:lstStyle/>
        <a:p>
          <a:endParaRPr lang="en-US"/>
        </a:p>
      </dgm:t>
    </dgm:pt>
    <dgm:pt modelId="{1FE7AE31-E5FA-409D-93A3-27EF8E4B5AF3}" type="sibTrans" cxnId="{B37B9319-C1EC-4D84-B4A1-A8497EDCC7C4}">
      <dgm:prSet/>
      <dgm:spPr/>
      <dgm:t>
        <a:bodyPr/>
        <a:lstStyle/>
        <a:p>
          <a:endParaRPr lang="en-US"/>
        </a:p>
      </dgm:t>
    </dgm:pt>
    <dgm:pt modelId="{BAED1FDB-1781-4B9A-95DC-F16C9B8E41FB}">
      <dgm:prSet phldrT="[Text]" custT="1"/>
      <dgm:spPr/>
      <dgm:t>
        <a:bodyPr/>
        <a:lstStyle/>
        <a:p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Total time each operation takes</a:t>
          </a:r>
          <a:endParaRPr lang="en-US" sz="2000" dirty="0">
            <a:latin typeface="Times New Roman" pitchFamily="18" charset="0"/>
            <a:cs typeface="Times New Roman" pitchFamily="18" charset="0"/>
          </a:endParaRPr>
        </a:p>
      </dgm:t>
    </dgm:pt>
    <dgm:pt modelId="{9226B3D4-12CD-46D4-A626-F9F65D8D0D71}" type="parTrans" cxnId="{FB101F5F-CED1-4D64-B12F-5C2038CA7A30}">
      <dgm:prSet/>
      <dgm:spPr/>
      <dgm:t>
        <a:bodyPr/>
        <a:lstStyle/>
        <a:p>
          <a:endParaRPr lang="en-US"/>
        </a:p>
      </dgm:t>
    </dgm:pt>
    <dgm:pt modelId="{40179DBA-7153-4E07-9E76-FAC4BE42018E}" type="sibTrans" cxnId="{FB101F5F-CED1-4D64-B12F-5C2038CA7A30}">
      <dgm:prSet/>
      <dgm:spPr/>
      <dgm:t>
        <a:bodyPr/>
        <a:lstStyle/>
        <a:p>
          <a:endParaRPr lang="en-US"/>
        </a:p>
      </dgm:t>
    </dgm:pt>
    <dgm:pt modelId="{022A57C2-358C-4A4D-A1DD-45BC42C5E93C}">
      <dgm:prSet phldrT="[Text]"/>
      <dgm:spPr/>
      <dgm:t>
        <a:bodyPr/>
        <a:lstStyle/>
        <a:p>
          <a:endParaRPr lang="en-US" sz="1600" dirty="0"/>
        </a:p>
      </dgm:t>
    </dgm:pt>
    <dgm:pt modelId="{2ACAC368-FDD7-4EE0-BE7C-3058378C170E}" type="parTrans" cxnId="{D60BE6C9-A57B-41C5-B9BE-99611D2E01BE}">
      <dgm:prSet/>
      <dgm:spPr/>
      <dgm:t>
        <a:bodyPr/>
        <a:lstStyle/>
        <a:p>
          <a:endParaRPr lang="en-US"/>
        </a:p>
      </dgm:t>
    </dgm:pt>
    <dgm:pt modelId="{B681D2A3-C2F6-442B-A456-89B41B1ADE4E}" type="sibTrans" cxnId="{D60BE6C9-A57B-41C5-B9BE-99611D2E01BE}">
      <dgm:prSet/>
      <dgm:spPr/>
      <dgm:t>
        <a:bodyPr/>
        <a:lstStyle/>
        <a:p>
          <a:endParaRPr lang="en-US"/>
        </a:p>
      </dgm:t>
    </dgm:pt>
    <dgm:pt modelId="{24ADACB7-F7DB-4948-B993-64CD29A3C961}">
      <dgm:prSet phldrT="[Text]"/>
      <dgm:spPr/>
      <dgm:t>
        <a:bodyPr/>
        <a:lstStyle/>
        <a:p>
          <a:r>
            <a:rPr lang="en-US" dirty="0" smtClean="0"/>
            <a:t>Total time taken by DFS</a:t>
          </a:r>
          <a:endParaRPr lang="en-US" dirty="0"/>
        </a:p>
      </dgm:t>
    </dgm:pt>
    <dgm:pt modelId="{AD930BA3-D179-42B3-B168-38E81525E558}" type="parTrans" cxnId="{DC27D25E-CC08-46BB-ADEF-DEA3147FF11C}">
      <dgm:prSet/>
      <dgm:spPr/>
      <dgm:t>
        <a:bodyPr/>
        <a:lstStyle/>
        <a:p>
          <a:endParaRPr lang="en-US"/>
        </a:p>
      </dgm:t>
    </dgm:pt>
    <dgm:pt modelId="{DDCF7375-5D8C-40D9-AC3F-372DBA53F938}" type="sibTrans" cxnId="{DC27D25E-CC08-46BB-ADEF-DEA3147FF11C}">
      <dgm:prSet/>
      <dgm:spPr/>
      <dgm:t>
        <a:bodyPr/>
        <a:lstStyle/>
        <a:p>
          <a:endParaRPr lang="en-US"/>
        </a:p>
      </dgm:t>
    </dgm:pt>
    <dgm:pt modelId="{EFF7C939-9F85-4099-A127-A969CEC9D3E8}">
      <dgm:prSet custT="1"/>
      <dgm:spPr/>
      <dgm:t>
        <a:bodyPr/>
        <a:lstStyle/>
        <a:p>
          <a:r>
            <a:rPr lang="en-US" sz="1800" dirty="0" smtClean="0">
              <a:latin typeface="Times New Roman"/>
              <a:cs typeface="Times New Roman"/>
            </a:rPr>
            <a:t>O (E+V)</a:t>
          </a:r>
          <a:endParaRPr lang="en-US" sz="1800" dirty="0"/>
        </a:p>
      </dgm:t>
    </dgm:pt>
    <dgm:pt modelId="{42093316-64CE-472B-9FF4-77B7A7A7C83F}" type="parTrans" cxnId="{14E19278-ABFE-4CAD-A3FC-02BA62E2B64C}">
      <dgm:prSet/>
      <dgm:spPr/>
      <dgm:t>
        <a:bodyPr/>
        <a:lstStyle/>
        <a:p>
          <a:endParaRPr lang="en-US"/>
        </a:p>
      </dgm:t>
    </dgm:pt>
    <dgm:pt modelId="{78FED710-0D51-45FE-B667-58F9290D189B}" type="sibTrans" cxnId="{14E19278-ABFE-4CAD-A3FC-02BA62E2B64C}">
      <dgm:prSet/>
      <dgm:spPr/>
      <dgm:t>
        <a:bodyPr/>
        <a:lstStyle/>
        <a:p>
          <a:endParaRPr lang="en-US"/>
        </a:p>
      </dgm:t>
    </dgm:pt>
    <dgm:pt modelId="{04019A4E-D738-4F7A-8C8B-B0DBF45FAC64}">
      <dgm:prSet custT="1"/>
      <dgm:spPr/>
      <dgm:t>
        <a:bodyPr/>
        <a:lstStyle/>
        <a:p>
          <a:r>
            <a:rPr lang="en-US" sz="1800" dirty="0" smtClean="0">
              <a:latin typeface="Times New Roman"/>
              <a:cs typeface="Times New Roman"/>
            </a:rPr>
            <a:t>O (E+V)</a:t>
          </a:r>
          <a:endParaRPr lang="en-US" sz="1800" dirty="0"/>
        </a:p>
      </dgm:t>
    </dgm:pt>
    <dgm:pt modelId="{EEECF2F2-1587-4A08-9B01-130E2946F3EB}" type="parTrans" cxnId="{06F8B47A-1A7C-4047-AF5E-389F91F4162B}">
      <dgm:prSet/>
      <dgm:spPr/>
      <dgm:t>
        <a:bodyPr/>
        <a:lstStyle/>
        <a:p>
          <a:endParaRPr lang="en-US"/>
        </a:p>
      </dgm:t>
    </dgm:pt>
    <dgm:pt modelId="{F7AFE55E-C869-4E48-AC86-FCECD5A678C4}" type="sibTrans" cxnId="{06F8B47A-1A7C-4047-AF5E-389F91F4162B}">
      <dgm:prSet/>
      <dgm:spPr/>
      <dgm:t>
        <a:bodyPr/>
        <a:lstStyle/>
        <a:p>
          <a:endParaRPr lang="en-US"/>
        </a:p>
      </dgm:t>
    </dgm:pt>
    <dgm:pt modelId="{ED1023B2-CC4C-4D93-95F0-E37DDF515B22}">
      <dgm:prSet phldrT="[Text]" custT="1"/>
      <dgm:spPr/>
      <dgm:t>
        <a:bodyPr/>
        <a:lstStyle/>
        <a:p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# of times operation is executed by DFS</a:t>
          </a:r>
          <a:endParaRPr lang="en-US" sz="1800" dirty="0">
            <a:latin typeface="Times New Roman" pitchFamily="18" charset="0"/>
            <a:cs typeface="Times New Roman" pitchFamily="18" charset="0"/>
          </a:endParaRPr>
        </a:p>
      </dgm:t>
    </dgm:pt>
    <dgm:pt modelId="{0B7AADF9-483B-45C5-A6A7-CFED5E1F30F4}" type="sibTrans" cxnId="{2B9438DD-A63F-4D1E-B1A9-922F1C788FAD}">
      <dgm:prSet/>
      <dgm:spPr/>
      <dgm:t>
        <a:bodyPr/>
        <a:lstStyle/>
        <a:p>
          <a:endParaRPr lang="en-US"/>
        </a:p>
      </dgm:t>
    </dgm:pt>
    <dgm:pt modelId="{B597CC42-FB80-4BC5-AB79-55FF2FA053C0}" type="parTrans" cxnId="{2B9438DD-A63F-4D1E-B1A9-922F1C788FAD}">
      <dgm:prSet/>
      <dgm:spPr/>
      <dgm:t>
        <a:bodyPr/>
        <a:lstStyle/>
        <a:p>
          <a:endParaRPr lang="en-US"/>
        </a:p>
      </dgm:t>
    </dgm:pt>
    <dgm:pt modelId="{402818EA-B04E-4F17-AE31-E846190C9428}">
      <dgm:prSet phldrT="[Text]"/>
      <dgm:spPr/>
      <dgm:t>
        <a:bodyPr/>
        <a:lstStyle/>
        <a:p>
          <a:r>
            <a:rPr lang="el-GR" dirty="0" smtClean="0">
              <a:latin typeface="Times New Roman"/>
              <a:cs typeface="Times New Roman"/>
            </a:rPr>
            <a:t>Θ</a:t>
          </a:r>
          <a:r>
            <a:rPr lang="en-US" dirty="0" smtClean="0">
              <a:latin typeface="Times New Roman"/>
              <a:cs typeface="Times New Roman"/>
            </a:rPr>
            <a:t> (1)</a:t>
          </a:r>
          <a:endParaRPr lang="en-US" dirty="0"/>
        </a:p>
      </dgm:t>
    </dgm:pt>
    <dgm:pt modelId="{93627A6E-417D-4265-808A-4CDEB4DF4DD7}" type="sibTrans" cxnId="{D5EF84E9-F14E-4FB7-9139-0AC553526042}">
      <dgm:prSet/>
      <dgm:spPr/>
      <dgm:t>
        <a:bodyPr/>
        <a:lstStyle/>
        <a:p>
          <a:endParaRPr lang="en-US"/>
        </a:p>
      </dgm:t>
    </dgm:pt>
    <dgm:pt modelId="{DBE2B2D8-4B74-45FE-812B-26079501CA85}" type="parTrans" cxnId="{D5EF84E9-F14E-4FB7-9139-0AC553526042}">
      <dgm:prSet/>
      <dgm:spPr/>
      <dgm:t>
        <a:bodyPr/>
        <a:lstStyle/>
        <a:p>
          <a:endParaRPr lang="en-US"/>
        </a:p>
      </dgm:t>
    </dgm:pt>
    <dgm:pt modelId="{7270FF2B-53EB-41F5-87F4-F58DDFAADD4C}">
      <dgm:prSet phldrT="[Text]"/>
      <dgm:spPr/>
      <dgm:t>
        <a:bodyPr/>
        <a:lstStyle/>
        <a:p>
          <a:r>
            <a:rPr lang="el-GR" dirty="0" smtClean="0">
              <a:latin typeface="Times New Roman"/>
              <a:cs typeface="Times New Roman"/>
            </a:rPr>
            <a:t>Θ</a:t>
          </a:r>
          <a:r>
            <a:rPr lang="en-US" dirty="0" smtClean="0">
              <a:latin typeface="Times New Roman"/>
              <a:cs typeface="Times New Roman"/>
            </a:rPr>
            <a:t> (1)</a:t>
          </a:r>
          <a:endParaRPr lang="en-US" dirty="0"/>
        </a:p>
      </dgm:t>
    </dgm:pt>
    <dgm:pt modelId="{8B2F58EE-7F83-4E52-918F-75F6DFFCA8FB}" type="sibTrans" cxnId="{158929C3-6747-420F-8EC2-3DED8D403148}">
      <dgm:prSet/>
      <dgm:spPr/>
      <dgm:t>
        <a:bodyPr/>
        <a:lstStyle/>
        <a:p>
          <a:endParaRPr lang="en-US"/>
        </a:p>
      </dgm:t>
    </dgm:pt>
    <dgm:pt modelId="{7C34AEFE-791D-4393-B163-2CFE078E6F60}" type="parTrans" cxnId="{158929C3-6747-420F-8EC2-3DED8D403148}">
      <dgm:prSet/>
      <dgm:spPr/>
      <dgm:t>
        <a:bodyPr/>
        <a:lstStyle/>
        <a:p>
          <a:endParaRPr lang="en-US"/>
        </a:p>
      </dgm:t>
    </dgm:pt>
    <dgm:pt modelId="{EF7F27DC-D084-4146-8D28-366BB3B0D983}">
      <dgm:prSet phldrT="[Text]" custT="1"/>
      <dgm:spPr/>
      <dgm:t>
        <a:bodyPr/>
        <a:lstStyle/>
        <a:p>
          <a:r>
            <a:rPr lang="en-US" sz="1800" dirty="0" smtClean="0">
              <a:latin typeface="Times New Roman"/>
              <a:cs typeface="Times New Roman"/>
            </a:rPr>
            <a:t>O(max(V,E))</a:t>
          </a:r>
          <a:endParaRPr lang="en-US" sz="1800" dirty="0"/>
        </a:p>
      </dgm:t>
    </dgm:pt>
    <dgm:pt modelId="{B1008131-C65B-415D-84EB-BFCE18C07A12}" type="sibTrans" cxnId="{76F59146-11A5-4EA2-A425-AD769942090C}">
      <dgm:prSet/>
      <dgm:spPr/>
      <dgm:t>
        <a:bodyPr/>
        <a:lstStyle/>
        <a:p>
          <a:endParaRPr lang="en-US"/>
        </a:p>
      </dgm:t>
    </dgm:pt>
    <dgm:pt modelId="{BFA60653-E51E-49E9-914C-E826AB6E9BF4}" type="parTrans" cxnId="{76F59146-11A5-4EA2-A425-AD769942090C}">
      <dgm:prSet/>
      <dgm:spPr/>
      <dgm:t>
        <a:bodyPr/>
        <a:lstStyle/>
        <a:p>
          <a:endParaRPr lang="en-US"/>
        </a:p>
      </dgm:t>
    </dgm:pt>
    <dgm:pt modelId="{19D33308-7662-4C16-9602-A2261F07F6B8}">
      <dgm:prSet phldrT="[Text]" custT="1"/>
      <dgm:spPr/>
      <dgm:t>
        <a:bodyPr/>
        <a:lstStyle/>
        <a:p>
          <a:r>
            <a:rPr lang="en-US" sz="1800" dirty="0" smtClean="0">
              <a:latin typeface="Times New Roman"/>
              <a:cs typeface="Times New Roman"/>
            </a:rPr>
            <a:t>O(max(V,E))</a:t>
          </a:r>
          <a:endParaRPr lang="en-US" sz="1800" dirty="0"/>
        </a:p>
      </dgm:t>
    </dgm:pt>
    <dgm:pt modelId="{4CFC73D7-3A11-4A40-966F-AC4D0F04FCE5}" type="sibTrans" cxnId="{6DB6E8BF-3F93-4262-BF11-2C8DFE3B0B5D}">
      <dgm:prSet/>
      <dgm:spPr/>
      <dgm:t>
        <a:bodyPr/>
        <a:lstStyle/>
        <a:p>
          <a:endParaRPr lang="en-US"/>
        </a:p>
      </dgm:t>
    </dgm:pt>
    <dgm:pt modelId="{826ABAB1-4BD0-408A-B157-1479217F95B3}" type="parTrans" cxnId="{6DB6E8BF-3F93-4262-BF11-2C8DFE3B0B5D}">
      <dgm:prSet/>
      <dgm:spPr/>
      <dgm:t>
        <a:bodyPr/>
        <a:lstStyle/>
        <a:p>
          <a:endParaRPr lang="en-US"/>
        </a:p>
      </dgm:t>
    </dgm:pt>
    <dgm:pt modelId="{6CAA60F1-1E35-44E5-AD30-F7FFCC51ACF5}" type="pres">
      <dgm:prSet presAssocID="{B21C5EC8-4581-4942-88F4-69263FBF61B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22362AD-2DE2-41F3-BE2C-EA08CA591CF4}" type="pres">
      <dgm:prSet presAssocID="{64DCE120-F5E1-4322-9ABA-C260038BD74A}" presName="composite" presStyleCnt="0"/>
      <dgm:spPr/>
    </dgm:pt>
    <dgm:pt modelId="{434EE7DE-5B0D-4C3A-93DD-BA0992E64A0A}" type="pres">
      <dgm:prSet presAssocID="{64DCE120-F5E1-4322-9ABA-C260038BD74A}" presName="parTx" presStyleLbl="alignNode1" presStyleIdx="0" presStyleCnt="4" custScaleY="16042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A745E7-0F8F-4FC7-8165-249606F5AF07}" type="pres">
      <dgm:prSet presAssocID="{64DCE120-F5E1-4322-9ABA-C260038BD74A}" presName="desTx" presStyleLbl="alignAccFollowNode1" presStyleIdx="0" presStyleCnt="4" custLinFactNeighborX="-166" custLinFactNeighborY="1725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4D9458-8ED6-445A-944A-8B3FE72B6B79}" type="pres">
      <dgm:prSet presAssocID="{1DAEE3CF-476E-4BB7-9BBB-01B82A0F1ADA}" presName="space" presStyleCnt="0"/>
      <dgm:spPr/>
    </dgm:pt>
    <dgm:pt modelId="{AAB557A9-52F1-4823-98FE-5DC44EEB3C22}" type="pres">
      <dgm:prSet presAssocID="{ED1023B2-CC4C-4D93-95F0-E37DDF515B22}" presName="composite" presStyleCnt="0"/>
      <dgm:spPr/>
    </dgm:pt>
    <dgm:pt modelId="{0D000DD0-9367-44C4-AB35-065C48213AE4}" type="pres">
      <dgm:prSet presAssocID="{ED1023B2-CC4C-4D93-95F0-E37DDF515B22}" presName="parTx" presStyleLbl="alignNode1" presStyleIdx="1" presStyleCnt="4" custScaleY="17761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BE08BC-011E-4D77-9FC9-8FE253C9243C}" type="pres">
      <dgm:prSet presAssocID="{ED1023B2-CC4C-4D93-95F0-E37DDF515B22}" presName="desTx" presStyleLbl="alignAccFollowNode1" presStyleIdx="1" presStyleCnt="4" custLinFactNeighborX="1225" custLinFactNeighborY="1603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0446D6-B071-4F82-96CF-6E9E0D25AF49}" type="pres">
      <dgm:prSet presAssocID="{0B7AADF9-483B-45C5-A6A7-CFED5E1F30F4}" presName="space" presStyleCnt="0"/>
      <dgm:spPr/>
    </dgm:pt>
    <dgm:pt modelId="{EA6D3A9F-C32F-486D-9E81-A545811CF6F9}" type="pres">
      <dgm:prSet presAssocID="{BAED1FDB-1781-4B9A-95DC-F16C9B8E41FB}" presName="composite" presStyleCnt="0"/>
      <dgm:spPr/>
    </dgm:pt>
    <dgm:pt modelId="{DA47E81D-4498-4D00-AE51-A4F59B51EBE9}" type="pres">
      <dgm:prSet presAssocID="{BAED1FDB-1781-4B9A-95DC-F16C9B8E41FB}" presName="parTx" presStyleLbl="alignNode1" presStyleIdx="2" presStyleCnt="4" custScaleY="16042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87E5A8-8879-4BFE-9191-7725CE3B4B8E}" type="pres">
      <dgm:prSet presAssocID="{BAED1FDB-1781-4B9A-95DC-F16C9B8E41FB}" presName="desTx" presStyleLbl="alignAccFollowNode1" presStyleIdx="2" presStyleCnt="4" custLinFactNeighborX="-1230" custLinFactNeighborY="1725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BECF08-71F4-4DBD-B94C-35DA8A6D4CAC}" type="pres">
      <dgm:prSet presAssocID="{40179DBA-7153-4E07-9E76-FAC4BE42018E}" presName="space" presStyleCnt="0"/>
      <dgm:spPr/>
    </dgm:pt>
    <dgm:pt modelId="{B49C83B1-8BDE-4125-B7DB-A0C49B915336}" type="pres">
      <dgm:prSet presAssocID="{24ADACB7-F7DB-4948-B993-64CD29A3C961}" presName="composite" presStyleCnt="0"/>
      <dgm:spPr/>
    </dgm:pt>
    <dgm:pt modelId="{21D6D6A1-A69A-49DE-87CD-373C5C78001E}" type="pres">
      <dgm:prSet presAssocID="{24ADACB7-F7DB-4948-B993-64CD29A3C961}" presName="parTx" presStyleLbl="alignNode1" presStyleIdx="3" presStyleCnt="4" custScaleY="16042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3D2CFC-942B-4A27-9422-30B2A744C0DE}" type="pres">
      <dgm:prSet presAssocID="{24ADACB7-F7DB-4948-B993-64CD29A3C961}" presName="desTx" presStyleLbl="alignAccFollowNode1" presStyleIdx="3" presStyleCnt="4" custLinFactNeighborX="7859" custLinFactNeighborY="1725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7B1A112-41CF-49FB-BCD2-F9CF59D05453}" type="presOf" srcId="{7270FF2B-53EB-41F5-87F4-F58DDFAADD4C}" destId="{6E87E5A8-8879-4BFE-9191-7725CE3B4B8E}" srcOrd="0" destOrd="0" presId="urn:microsoft.com/office/officeart/2005/8/layout/hList1"/>
    <dgm:cxn modelId="{55FA5457-3960-41BD-9EA0-95BF599DA259}" srcId="{B21C5EC8-4581-4942-88F4-69263FBF61B0}" destId="{64DCE120-F5E1-4322-9ABA-C260038BD74A}" srcOrd="0" destOrd="0" parTransId="{0CE6A6EF-5F70-4D50-B9AC-D4786A0E1E5F}" sibTransId="{1DAEE3CF-476E-4BB7-9BBB-01B82A0F1ADA}"/>
    <dgm:cxn modelId="{8D448F20-9500-42D3-9392-B174B80C8460}" type="presOf" srcId="{64DCE120-F5E1-4322-9ABA-C260038BD74A}" destId="{434EE7DE-5B0D-4C3A-93DD-BA0992E64A0A}" srcOrd="0" destOrd="0" presId="urn:microsoft.com/office/officeart/2005/8/layout/hList1"/>
    <dgm:cxn modelId="{06F8B47A-1A7C-4047-AF5E-389F91F4162B}" srcId="{24ADACB7-F7DB-4948-B993-64CD29A3C961}" destId="{04019A4E-D738-4F7A-8C8B-B0DBF45FAC64}" srcOrd="1" destOrd="0" parTransId="{EEECF2F2-1587-4A08-9B01-130E2946F3EB}" sibTransId="{F7AFE55E-C869-4E48-AC86-FCECD5A678C4}"/>
    <dgm:cxn modelId="{9F5FC42D-6614-49DB-9A8D-D759D8BDA723}" srcId="{64DCE120-F5E1-4322-9ABA-C260038BD74A}" destId="{0ED643AA-02E5-4161-91EB-202F5483E38B}" srcOrd="0" destOrd="0" parTransId="{DB63CDA4-5CBD-40DF-B162-E239F37A33D1}" sibTransId="{DB92155E-13D4-4F8B-BC8E-DB3AB5FFAD32}"/>
    <dgm:cxn modelId="{FE74EC8A-92D2-4895-86C8-750B033673B5}" type="presOf" srcId="{6697F914-C5A3-4924-B555-8B002BA78252}" destId="{8EA745E7-0F8F-4FC7-8165-249606F5AF07}" srcOrd="0" destOrd="1" presId="urn:microsoft.com/office/officeart/2005/8/layout/hList1"/>
    <dgm:cxn modelId="{D5EF84E9-F14E-4FB7-9139-0AC553526042}" srcId="{BAED1FDB-1781-4B9A-95DC-F16C9B8E41FB}" destId="{402818EA-B04E-4F17-AE31-E846190C9428}" srcOrd="1" destOrd="0" parTransId="{DBE2B2D8-4B74-45FE-812B-26079501CA85}" sibTransId="{93627A6E-417D-4265-808A-4CDEB4DF4DD7}"/>
    <dgm:cxn modelId="{6824B203-97BE-42F1-AA4F-8B79776BA599}" type="presOf" srcId="{24ADACB7-F7DB-4948-B993-64CD29A3C961}" destId="{21D6D6A1-A69A-49DE-87CD-373C5C78001E}" srcOrd="0" destOrd="0" presId="urn:microsoft.com/office/officeart/2005/8/layout/hList1"/>
    <dgm:cxn modelId="{D60BE6C9-A57B-41C5-B9BE-99611D2E01BE}" srcId="{64DCE120-F5E1-4322-9ABA-C260038BD74A}" destId="{022A57C2-358C-4A4D-A1DD-45BC42C5E93C}" srcOrd="2" destOrd="0" parTransId="{2ACAC368-FDD7-4EE0-BE7C-3058378C170E}" sibTransId="{B681D2A3-C2F6-442B-A456-89B41B1ADE4E}"/>
    <dgm:cxn modelId="{6BCA5164-BF0A-443F-9498-963AF1F7D093}" type="presOf" srcId="{B21C5EC8-4581-4942-88F4-69263FBF61B0}" destId="{6CAA60F1-1E35-44E5-AD30-F7FFCC51ACF5}" srcOrd="0" destOrd="0" presId="urn:microsoft.com/office/officeart/2005/8/layout/hList1"/>
    <dgm:cxn modelId="{2B9438DD-A63F-4D1E-B1A9-922F1C788FAD}" srcId="{B21C5EC8-4581-4942-88F4-69263FBF61B0}" destId="{ED1023B2-CC4C-4D93-95F0-E37DDF515B22}" srcOrd="1" destOrd="0" parTransId="{B597CC42-FB80-4BC5-AB79-55FF2FA053C0}" sibTransId="{0B7AADF9-483B-45C5-A6A7-CFED5E1F30F4}"/>
    <dgm:cxn modelId="{158929C3-6747-420F-8EC2-3DED8D403148}" srcId="{BAED1FDB-1781-4B9A-95DC-F16C9B8E41FB}" destId="{7270FF2B-53EB-41F5-87F4-F58DDFAADD4C}" srcOrd="0" destOrd="0" parTransId="{7C34AEFE-791D-4393-B163-2CFE078E6F60}" sibTransId="{8B2F58EE-7F83-4E52-918F-75F6DFFCA8FB}"/>
    <dgm:cxn modelId="{032B0703-0461-4485-A67E-2CBFA18BA448}" type="presOf" srcId="{19D33308-7662-4C16-9602-A2261F07F6B8}" destId="{B3BE08BC-011E-4D77-9FC9-8FE253C9243C}" srcOrd="0" destOrd="0" presId="urn:microsoft.com/office/officeart/2005/8/layout/hList1"/>
    <dgm:cxn modelId="{76F59146-11A5-4EA2-A425-AD769942090C}" srcId="{ED1023B2-CC4C-4D93-95F0-E37DDF515B22}" destId="{EF7F27DC-D084-4146-8D28-366BB3B0D983}" srcOrd="1" destOrd="0" parTransId="{BFA60653-E51E-49E9-914C-E826AB6E9BF4}" sibTransId="{B1008131-C65B-415D-84EB-BFCE18C07A12}"/>
    <dgm:cxn modelId="{C9A1F00F-4413-4C12-A277-0F52E5399468}" type="presOf" srcId="{04019A4E-D738-4F7A-8C8B-B0DBF45FAC64}" destId="{1C3D2CFC-942B-4A27-9422-30B2A744C0DE}" srcOrd="0" destOrd="1" presId="urn:microsoft.com/office/officeart/2005/8/layout/hList1"/>
    <dgm:cxn modelId="{BBEFC9D4-A8EE-48FA-8869-F2D5ED0D6542}" type="presOf" srcId="{402818EA-B04E-4F17-AE31-E846190C9428}" destId="{6E87E5A8-8879-4BFE-9191-7725CE3B4B8E}" srcOrd="0" destOrd="1" presId="urn:microsoft.com/office/officeart/2005/8/layout/hList1"/>
    <dgm:cxn modelId="{AAC08D9C-2C90-441E-9094-D0037581ACA0}" type="presOf" srcId="{ED1023B2-CC4C-4D93-95F0-E37DDF515B22}" destId="{0D000DD0-9367-44C4-AB35-065C48213AE4}" srcOrd="0" destOrd="0" presId="urn:microsoft.com/office/officeart/2005/8/layout/hList1"/>
    <dgm:cxn modelId="{FB5B56BC-4F2C-4347-9F82-B56B0A8592A9}" type="presOf" srcId="{EF7F27DC-D084-4146-8D28-366BB3B0D983}" destId="{B3BE08BC-011E-4D77-9FC9-8FE253C9243C}" srcOrd="0" destOrd="1" presId="urn:microsoft.com/office/officeart/2005/8/layout/hList1"/>
    <dgm:cxn modelId="{51074AAC-CE46-4D2E-A759-8331C694E486}" type="presOf" srcId="{0ED643AA-02E5-4161-91EB-202F5483E38B}" destId="{8EA745E7-0F8F-4FC7-8165-249606F5AF07}" srcOrd="0" destOrd="0" presId="urn:microsoft.com/office/officeart/2005/8/layout/hList1"/>
    <dgm:cxn modelId="{32A26D01-A888-4506-8F18-08ED7D820382}" type="presOf" srcId="{BAED1FDB-1781-4B9A-95DC-F16C9B8E41FB}" destId="{DA47E81D-4498-4D00-AE51-A4F59B51EBE9}" srcOrd="0" destOrd="0" presId="urn:microsoft.com/office/officeart/2005/8/layout/hList1"/>
    <dgm:cxn modelId="{B37B9319-C1EC-4D84-B4A1-A8497EDCC7C4}" srcId="{64DCE120-F5E1-4322-9ABA-C260038BD74A}" destId="{6697F914-C5A3-4924-B555-8B002BA78252}" srcOrd="1" destOrd="0" parTransId="{F46CC1F4-0BAB-420D-B5B0-BC4375E7ECF7}" sibTransId="{1FE7AE31-E5FA-409D-93A3-27EF8E4B5AF3}"/>
    <dgm:cxn modelId="{FB101F5F-CED1-4D64-B12F-5C2038CA7A30}" srcId="{B21C5EC8-4581-4942-88F4-69263FBF61B0}" destId="{BAED1FDB-1781-4B9A-95DC-F16C9B8E41FB}" srcOrd="2" destOrd="0" parTransId="{9226B3D4-12CD-46D4-A626-F9F65D8D0D71}" sibTransId="{40179DBA-7153-4E07-9E76-FAC4BE42018E}"/>
    <dgm:cxn modelId="{DC27D25E-CC08-46BB-ADEF-DEA3147FF11C}" srcId="{B21C5EC8-4581-4942-88F4-69263FBF61B0}" destId="{24ADACB7-F7DB-4948-B993-64CD29A3C961}" srcOrd="3" destOrd="0" parTransId="{AD930BA3-D179-42B3-B168-38E81525E558}" sibTransId="{DDCF7375-5D8C-40D9-AC3F-372DBA53F938}"/>
    <dgm:cxn modelId="{3294DB0C-2B90-4ADB-8D5E-C3F7AE20AB1C}" type="presOf" srcId="{EFF7C939-9F85-4099-A127-A969CEC9D3E8}" destId="{1C3D2CFC-942B-4A27-9422-30B2A744C0DE}" srcOrd="0" destOrd="0" presId="urn:microsoft.com/office/officeart/2005/8/layout/hList1"/>
    <dgm:cxn modelId="{951C3ACC-1055-4F99-A475-DF1F64CE4C3C}" type="presOf" srcId="{022A57C2-358C-4A4D-A1DD-45BC42C5E93C}" destId="{8EA745E7-0F8F-4FC7-8165-249606F5AF07}" srcOrd="0" destOrd="2" presId="urn:microsoft.com/office/officeart/2005/8/layout/hList1"/>
    <dgm:cxn modelId="{6DB6E8BF-3F93-4262-BF11-2C8DFE3B0B5D}" srcId="{ED1023B2-CC4C-4D93-95F0-E37DDF515B22}" destId="{19D33308-7662-4C16-9602-A2261F07F6B8}" srcOrd="0" destOrd="0" parTransId="{826ABAB1-4BD0-408A-B157-1479217F95B3}" sibTransId="{4CFC73D7-3A11-4A40-966F-AC4D0F04FCE5}"/>
    <dgm:cxn modelId="{14E19278-ABFE-4CAD-A3FC-02BA62E2B64C}" srcId="{24ADACB7-F7DB-4948-B993-64CD29A3C961}" destId="{EFF7C939-9F85-4099-A127-A969CEC9D3E8}" srcOrd="0" destOrd="0" parTransId="{42093316-64CE-472B-9FF4-77B7A7A7C83F}" sibTransId="{78FED710-0D51-45FE-B667-58F9290D189B}"/>
    <dgm:cxn modelId="{C9C9A7A6-3B73-4C11-A234-47363B7E2D7B}" type="presParOf" srcId="{6CAA60F1-1E35-44E5-AD30-F7FFCC51ACF5}" destId="{D22362AD-2DE2-41F3-BE2C-EA08CA591CF4}" srcOrd="0" destOrd="0" presId="urn:microsoft.com/office/officeart/2005/8/layout/hList1"/>
    <dgm:cxn modelId="{C8567E8E-0D8E-40AD-9F6A-5F64FE6365BA}" type="presParOf" srcId="{D22362AD-2DE2-41F3-BE2C-EA08CA591CF4}" destId="{434EE7DE-5B0D-4C3A-93DD-BA0992E64A0A}" srcOrd="0" destOrd="0" presId="urn:microsoft.com/office/officeart/2005/8/layout/hList1"/>
    <dgm:cxn modelId="{D12EA2FE-18C3-469D-B5FD-6708532DDC9D}" type="presParOf" srcId="{D22362AD-2DE2-41F3-BE2C-EA08CA591CF4}" destId="{8EA745E7-0F8F-4FC7-8165-249606F5AF07}" srcOrd="1" destOrd="0" presId="urn:microsoft.com/office/officeart/2005/8/layout/hList1"/>
    <dgm:cxn modelId="{4E9C8986-24F8-4011-B23F-685709111FCC}" type="presParOf" srcId="{6CAA60F1-1E35-44E5-AD30-F7FFCC51ACF5}" destId="{8A4D9458-8ED6-445A-944A-8B3FE72B6B79}" srcOrd="1" destOrd="0" presId="urn:microsoft.com/office/officeart/2005/8/layout/hList1"/>
    <dgm:cxn modelId="{7D5D4F01-1693-440C-A040-2E94F6F4FB79}" type="presParOf" srcId="{6CAA60F1-1E35-44E5-AD30-F7FFCC51ACF5}" destId="{AAB557A9-52F1-4823-98FE-5DC44EEB3C22}" srcOrd="2" destOrd="0" presId="urn:microsoft.com/office/officeart/2005/8/layout/hList1"/>
    <dgm:cxn modelId="{4B44C377-3190-4708-AD86-DD8DF9A9E0F2}" type="presParOf" srcId="{AAB557A9-52F1-4823-98FE-5DC44EEB3C22}" destId="{0D000DD0-9367-44C4-AB35-065C48213AE4}" srcOrd="0" destOrd="0" presId="urn:microsoft.com/office/officeart/2005/8/layout/hList1"/>
    <dgm:cxn modelId="{818BDB07-8DAA-42C1-ACD6-724AEAD52F1A}" type="presParOf" srcId="{AAB557A9-52F1-4823-98FE-5DC44EEB3C22}" destId="{B3BE08BC-011E-4D77-9FC9-8FE253C9243C}" srcOrd="1" destOrd="0" presId="urn:microsoft.com/office/officeart/2005/8/layout/hList1"/>
    <dgm:cxn modelId="{04CA326D-6936-45CF-80EB-8EE80AE10B63}" type="presParOf" srcId="{6CAA60F1-1E35-44E5-AD30-F7FFCC51ACF5}" destId="{F50446D6-B071-4F82-96CF-6E9E0D25AF49}" srcOrd="3" destOrd="0" presId="urn:microsoft.com/office/officeart/2005/8/layout/hList1"/>
    <dgm:cxn modelId="{B375A995-8F40-492C-B7BD-95059C088C55}" type="presParOf" srcId="{6CAA60F1-1E35-44E5-AD30-F7FFCC51ACF5}" destId="{EA6D3A9F-C32F-486D-9E81-A545811CF6F9}" srcOrd="4" destOrd="0" presId="urn:microsoft.com/office/officeart/2005/8/layout/hList1"/>
    <dgm:cxn modelId="{16159A70-A828-480C-B895-6C640FB1794D}" type="presParOf" srcId="{EA6D3A9F-C32F-486D-9E81-A545811CF6F9}" destId="{DA47E81D-4498-4D00-AE51-A4F59B51EBE9}" srcOrd="0" destOrd="0" presId="urn:microsoft.com/office/officeart/2005/8/layout/hList1"/>
    <dgm:cxn modelId="{285FFAFB-CA0C-4184-AB2B-39AFA812429A}" type="presParOf" srcId="{EA6D3A9F-C32F-486D-9E81-A545811CF6F9}" destId="{6E87E5A8-8879-4BFE-9191-7725CE3B4B8E}" srcOrd="1" destOrd="0" presId="urn:microsoft.com/office/officeart/2005/8/layout/hList1"/>
    <dgm:cxn modelId="{962DA8A2-4EEC-4DF0-8B0C-00D74BFC1EC5}" type="presParOf" srcId="{6CAA60F1-1E35-44E5-AD30-F7FFCC51ACF5}" destId="{ADBECF08-71F4-4DBD-B94C-35DA8A6D4CAC}" srcOrd="5" destOrd="0" presId="urn:microsoft.com/office/officeart/2005/8/layout/hList1"/>
    <dgm:cxn modelId="{C7A9ADB9-5402-456C-AAE8-AAF68FFE0CD6}" type="presParOf" srcId="{6CAA60F1-1E35-44E5-AD30-F7FFCC51ACF5}" destId="{B49C83B1-8BDE-4125-B7DB-A0C49B915336}" srcOrd="6" destOrd="0" presId="urn:microsoft.com/office/officeart/2005/8/layout/hList1"/>
    <dgm:cxn modelId="{004C0027-F55E-46FD-A017-50654A47C911}" type="presParOf" srcId="{B49C83B1-8BDE-4125-B7DB-A0C49B915336}" destId="{21D6D6A1-A69A-49DE-87CD-373C5C78001E}" srcOrd="0" destOrd="0" presId="urn:microsoft.com/office/officeart/2005/8/layout/hList1"/>
    <dgm:cxn modelId="{9802EA02-C59E-470B-BAD6-67626242CFF1}" type="presParOf" srcId="{B49C83B1-8BDE-4125-B7DB-A0C49B915336}" destId="{1C3D2CFC-942B-4A27-9422-30B2A744C0DE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4EE7DE-5B0D-4C3A-93DD-BA0992E64A0A}">
      <dsp:nvSpPr>
        <dsp:cNvPr id="0" name=""/>
        <dsp:cNvSpPr/>
      </dsp:nvSpPr>
      <dsp:spPr>
        <a:xfrm>
          <a:off x="3294" y="728118"/>
          <a:ext cx="1981088" cy="7157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Operation</a:t>
          </a:r>
          <a:endParaRPr lang="en-US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294" y="728118"/>
        <a:ext cx="1981088" cy="715738"/>
      </dsp:txXfrm>
    </dsp:sp>
    <dsp:sp modelId="{8EA745E7-0F8F-4FC7-8165-249606F5AF07}">
      <dsp:nvSpPr>
        <dsp:cNvPr id="0" name=""/>
        <dsp:cNvSpPr/>
      </dsp:nvSpPr>
      <dsp:spPr>
        <a:xfrm>
          <a:off x="6" y="1496658"/>
          <a:ext cx="1981088" cy="108701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PUSH</a:t>
          </a:r>
          <a:endParaRPr lang="en-US" sz="18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POP</a:t>
          </a:r>
          <a:endParaRPr lang="en-US" sz="18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600" kern="1200" dirty="0"/>
        </a:p>
      </dsp:txBody>
      <dsp:txXfrm>
        <a:off x="6" y="1496658"/>
        <a:ext cx="1981088" cy="1087019"/>
      </dsp:txXfrm>
    </dsp:sp>
    <dsp:sp modelId="{0D000DD0-9367-44C4-AB35-065C48213AE4}">
      <dsp:nvSpPr>
        <dsp:cNvPr id="0" name=""/>
        <dsp:cNvSpPr/>
      </dsp:nvSpPr>
      <dsp:spPr>
        <a:xfrm>
          <a:off x="2261735" y="708944"/>
          <a:ext cx="1981088" cy="7924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# of times operation is executed by DFS</a:t>
          </a:r>
          <a:endParaRPr lang="en-US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261735" y="708944"/>
        <a:ext cx="1981088" cy="792435"/>
      </dsp:txXfrm>
    </dsp:sp>
    <dsp:sp modelId="{B3BE08BC-011E-4D77-9FC9-8FE253C9243C}">
      <dsp:nvSpPr>
        <dsp:cNvPr id="0" name=""/>
        <dsp:cNvSpPr/>
      </dsp:nvSpPr>
      <dsp:spPr>
        <a:xfrm>
          <a:off x="2286003" y="1502560"/>
          <a:ext cx="1981088" cy="108701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800" kern="1200" dirty="0" smtClean="0">
              <a:latin typeface="Times New Roman"/>
              <a:cs typeface="Times New Roman"/>
            </a:rPr>
            <a:t>Θ</a:t>
          </a:r>
          <a:r>
            <a:rPr lang="en-US" sz="1800" kern="1200" dirty="0" smtClean="0">
              <a:latin typeface="Times New Roman"/>
              <a:cs typeface="Times New Roman"/>
            </a:rPr>
            <a:t>(max(V,E))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800" kern="1200" dirty="0" smtClean="0">
              <a:latin typeface="Times New Roman"/>
              <a:cs typeface="Times New Roman"/>
            </a:rPr>
            <a:t>Θ</a:t>
          </a:r>
          <a:r>
            <a:rPr lang="en-US" sz="1800" kern="1200" dirty="0" smtClean="0">
              <a:latin typeface="Times New Roman"/>
              <a:cs typeface="Times New Roman"/>
            </a:rPr>
            <a:t>(max(V,E))</a:t>
          </a:r>
          <a:endParaRPr lang="en-US" sz="1800" kern="1200" dirty="0"/>
        </a:p>
      </dsp:txBody>
      <dsp:txXfrm>
        <a:off x="2286003" y="1502560"/>
        <a:ext cx="1981088" cy="1087019"/>
      </dsp:txXfrm>
    </dsp:sp>
    <dsp:sp modelId="{DA47E81D-4498-4D00-AE51-A4F59B51EBE9}">
      <dsp:nvSpPr>
        <dsp:cNvPr id="0" name=""/>
        <dsp:cNvSpPr/>
      </dsp:nvSpPr>
      <dsp:spPr>
        <a:xfrm>
          <a:off x="4520176" y="728118"/>
          <a:ext cx="1981088" cy="7157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Total time each operation takes</a:t>
          </a:r>
          <a:endParaRPr lang="en-US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520176" y="728118"/>
        <a:ext cx="1981088" cy="715738"/>
      </dsp:txXfrm>
    </dsp:sp>
    <dsp:sp modelId="{6E87E5A8-8879-4BFE-9191-7725CE3B4B8E}">
      <dsp:nvSpPr>
        <dsp:cNvPr id="0" name=""/>
        <dsp:cNvSpPr/>
      </dsp:nvSpPr>
      <dsp:spPr>
        <a:xfrm>
          <a:off x="4495808" y="1496658"/>
          <a:ext cx="1981088" cy="108701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900" kern="1200" dirty="0" smtClean="0">
              <a:latin typeface="Times New Roman"/>
              <a:cs typeface="Times New Roman"/>
            </a:rPr>
            <a:t>Θ</a:t>
          </a:r>
          <a:r>
            <a:rPr lang="en-US" sz="1900" kern="1200" dirty="0" smtClean="0">
              <a:latin typeface="Times New Roman"/>
              <a:cs typeface="Times New Roman"/>
            </a:rPr>
            <a:t> (1)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900" kern="1200" dirty="0" smtClean="0">
              <a:latin typeface="Times New Roman"/>
              <a:cs typeface="Times New Roman"/>
            </a:rPr>
            <a:t>Θ</a:t>
          </a:r>
          <a:r>
            <a:rPr lang="en-US" sz="1900" kern="1200" dirty="0" smtClean="0">
              <a:latin typeface="Times New Roman"/>
              <a:cs typeface="Times New Roman"/>
            </a:rPr>
            <a:t> (1)</a:t>
          </a:r>
          <a:endParaRPr lang="en-US" sz="1900" kern="1200" dirty="0"/>
        </a:p>
      </dsp:txBody>
      <dsp:txXfrm>
        <a:off x="4495808" y="1496658"/>
        <a:ext cx="1981088" cy="1087019"/>
      </dsp:txXfrm>
    </dsp:sp>
    <dsp:sp modelId="{21D6D6A1-A69A-49DE-87CD-373C5C78001E}">
      <dsp:nvSpPr>
        <dsp:cNvPr id="0" name=""/>
        <dsp:cNvSpPr/>
      </dsp:nvSpPr>
      <dsp:spPr>
        <a:xfrm>
          <a:off x="6778616" y="728118"/>
          <a:ext cx="1981088" cy="7157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Total time taken by DFS</a:t>
          </a:r>
          <a:endParaRPr lang="en-US" sz="1900" kern="1200" dirty="0"/>
        </a:p>
      </dsp:txBody>
      <dsp:txXfrm>
        <a:off x="6778616" y="728118"/>
        <a:ext cx="1981088" cy="715738"/>
      </dsp:txXfrm>
    </dsp:sp>
    <dsp:sp modelId="{1C3D2CFC-942B-4A27-9422-30B2A744C0DE}">
      <dsp:nvSpPr>
        <dsp:cNvPr id="0" name=""/>
        <dsp:cNvSpPr/>
      </dsp:nvSpPr>
      <dsp:spPr>
        <a:xfrm>
          <a:off x="6781911" y="1496658"/>
          <a:ext cx="1981088" cy="108701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800" kern="1200" dirty="0" smtClean="0">
              <a:latin typeface="Times New Roman"/>
              <a:cs typeface="Times New Roman"/>
            </a:rPr>
            <a:t>Θ</a:t>
          </a:r>
          <a:r>
            <a:rPr lang="en-US" sz="1800" kern="1200" dirty="0" smtClean="0">
              <a:latin typeface="Times New Roman"/>
              <a:cs typeface="Times New Roman"/>
            </a:rPr>
            <a:t> (E+V)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800" kern="1200" dirty="0" smtClean="0">
              <a:latin typeface="Times New Roman"/>
              <a:cs typeface="Times New Roman"/>
            </a:rPr>
            <a:t>Θ</a:t>
          </a:r>
          <a:r>
            <a:rPr lang="en-US" sz="1800" kern="1200" dirty="0" smtClean="0">
              <a:latin typeface="Times New Roman"/>
              <a:cs typeface="Times New Roman"/>
            </a:rPr>
            <a:t> (E+V)</a:t>
          </a:r>
          <a:endParaRPr lang="en-US" sz="1800" kern="1200" dirty="0"/>
        </a:p>
      </dsp:txBody>
      <dsp:txXfrm>
        <a:off x="6781911" y="1496658"/>
        <a:ext cx="1981088" cy="108701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4EE7DE-5B0D-4C3A-93DD-BA0992E64A0A}">
      <dsp:nvSpPr>
        <dsp:cNvPr id="0" name=""/>
        <dsp:cNvSpPr/>
      </dsp:nvSpPr>
      <dsp:spPr>
        <a:xfrm>
          <a:off x="3294" y="728118"/>
          <a:ext cx="1981088" cy="7157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Operation</a:t>
          </a:r>
          <a:endParaRPr lang="en-US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294" y="728118"/>
        <a:ext cx="1981088" cy="715738"/>
      </dsp:txXfrm>
    </dsp:sp>
    <dsp:sp modelId="{8EA745E7-0F8F-4FC7-8165-249606F5AF07}">
      <dsp:nvSpPr>
        <dsp:cNvPr id="0" name=""/>
        <dsp:cNvSpPr/>
      </dsp:nvSpPr>
      <dsp:spPr>
        <a:xfrm>
          <a:off x="6" y="1496658"/>
          <a:ext cx="1981088" cy="108701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ENQUEUE</a:t>
          </a:r>
          <a:endParaRPr lang="en-US" sz="18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DEQUEUE</a:t>
          </a:r>
          <a:endParaRPr lang="en-US" sz="18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600" kern="1200" dirty="0"/>
        </a:p>
      </dsp:txBody>
      <dsp:txXfrm>
        <a:off x="6" y="1496658"/>
        <a:ext cx="1981088" cy="1087019"/>
      </dsp:txXfrm>
    </dsp:sp>
    <dsp:sp modelId="{0D000DD0-9367-44C4-AB35-065C48213AE4}">
      <dsp:nvSpPr>
        <dsp:cNvPr id="0" name=""/>
        <dsp:cNvSpPr/>
      </dsp:nvSpPr>
      <dsp:spPr>
        <a:xfrm>
          <a:off x="2261735" y="708944"/>
          <a:ext cx="1981088" cy="7924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# of times operation is executed by DFS</a:t>
          </a:r>
          <a:endParaRPr lang="en-US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261735" y="708944"/>
        <a:ext cx="1981088" cy="792435"/>
      </dsp:txXfrm>
    </dsp:sp>
    <dsp:sp modelId="{B3BE08BC-011E-4D77-9FC9-8FE253C9243C}">
      <dsp:nvSpPr>
        <dsp:cNvPr id="0" name=""/>
        <dsp:cNvSpPr/>
      </dsp:nvSpPr>
      <dsp:spPr>
        <a:xfrm>
          <a:off x="2286003" y="1502560"/>
          <a:ext cx="1981088" cy="108701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latin typeface="Times New Roman"/>
              <a:cs typeface="Times New Roman"/>
            </a:rPr>
            <a:t>O(max(V,E))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latin typeface="Times New Roman"/>
              <a:cs typeface="Times New Roman"/>
            </a:rPr>
            <a:t>O(max(V,E))</a:t>
          </a:r>
          <a:endParaRPr lang="en-US" sz="1800" kern="1200" dirty="0"/>
        </a:p>
      </dsp:txBody>
      <dsp:txXfrm>
        <a:off x="2286003" y="1502560"/>
        <a:ext cx="1981088" cy="1087019"/>
      </dsp:txXfrm>
    </dsp:sp>
    <dsp:sp modelId="{DA47E81D-4498-4D00-AE51-A4F59B51EBE9}">
      <dsp:nvSpPr>
        <dsp:cNvPr id="0" name=""/>
        <dsp:cNvSpPr/>
      </dsp:nvSpPr>
      <dsp:spPr>
        <a:xfrm>
          <a:off x="4520176" y="728118"/>
          <a:ext cx="1981088" cy="7157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Total time each operation takes</a:t>
          </a:r>
          <a:endParaRPr lang="en-US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520176" y="728118"/>
        <a:ext cx="1981088" cy="715738"/>
      </dsp:txXfrm>
    </dsp:sp>
    <dsp:sp modelId="{6E87E5A8-8879-4BFE-9191-7725CE3B4B8E}">
      <dsp:nvSpPr>
        <dsp:cNvPr id="0" name=""/>
        <dsp:cNvSpPr/>
      </dsp:nvSpPr>
      <dsp:spPr>
        <a:xfrm>
          <a:off x="4495808" y="1496658"/>
          <a:ext cx="1981088" cy="108701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900" kern="1200" dirty="0" smtClean="0">
              <a:latin typeface="Times New Roman"/>
              <a:cs typeface="Times New Roman"/>
            </a:rPr>
            <a:t>Θ</a:t>
          </a:r>
          <a:r>
            <a:rPr lang="en-US" sz="1900" kern="1200" dirty="0" smtClean="0">
              <a:latin typeface="Times New Roman"/>
              <a:cs typeface="Times New Roman"/>
            </a:rPr>
            <a:t> (1)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900" kern="1200" dirty="0" smtClean="0">
              <a:latin typeface="Times New Roman"/>
              <a:cs typeface="Times New Roman"/>
            </a:rPr>
            <a:t>Θ</a:t>
          </a:r>
          <a:r>
            <a:rPr lang="en-US" sz="1900" kern="1200" dirty="0" smtClean="0">
              <a:latin typeface="Times New Roman"/>
              <a:cs typeface="Times New Roman"/>
            </a:rPr>
            <a:t> (1)</a:t>
          </a:r>
          <a:endParaRPr lang="en-US" sz="1900" kern="1200" dirty="0"/>
        </a:p>
      </dsp:txBody>
      <dsp:txXfrm>
        <a:off x="4495808" y="1496658"/>
        <a:ext cx="1981088" cy="1087019"/>
      </dsp:txXfrm>
    </dsp:sp>
    <dsp:sp modelId="{21D6D6A1-A69A-49DE-87CD-373C5C78001E}">
      <dsp:nvSpPr>
        <dsp:cNvPr id="0" name=""/>
        <dsp:cNvSpPr/>
      </dsp:nvSpPr>
      <dsp:spPr>
        <a:xfrm>
          <a:off x="6778616" y="728118"/>
          <a:ext cx="1981088" cy="7157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Total time taken by DFS</a:t>
          </a:r>
          <a:endParaRPr lang="en-US" sz="1900" kern="1200" dirty="0"/>
        </a:p>
      </dsp:txBody>
      <dsp:txXfrm>
        <a:off x="6778616" y="728118"/>
        <a:ext cx="1981088" cy="715738"/>
      </dsp:txXfrm>
    </dsp:sp>
    <dsp:sp modelId="{1C3D2CFC-942B-4A27-9422-30B2A744C0DE}">
      <dsp:nvSpPr>
        <dsp:cNvPr id="0" name=""/>
        <dsp:cNvSpPr/>
      </dsp:nvSpPr>
      <dsp:spPr>
        <a:xfrm>
          <a:off x="6781911" y="1496658"/>
          <a:ext cx="1981088" cy="108701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latin typeface="Times New Roman"/>
              <a:cs typeface="Times New Roman"/>
            </a:rPr>
            <a:t>O (E+V)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latin typeface="Times New Roman"/>
              <a:cs typeface="Times New Roman"/>
            </a:rPr>
            <a:t>O (E+V)</a:t>
          </a:r>
          <a:endParaRPr lang="en-US" sz="1800" kern="1200" dirty="0"/>
        </a:p>
      </dsp:txBody>
      <dsp:txXfrm>
        <a:off x="6781911" y="1496658"/>
        <a:ext cx="1981088" cy="10870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2C86D1-10AF-4005-8415-81AE0D4DC7B4}" type="datetimeFigureOut">
              <a:rPr lang="en-US" smtClean="0"/>
              <a:pPr/>
              <a:t>31/10/12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A976E4-742A-4C28-81B9-A7C51DA677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0473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both disconnected or connected graph, we push the neighbours of each</a:t>
            </a:r>
            <a:r>
              <a:rPr lang="en-US" baseline="0" dirty="0" smtClean="0"/>
              <a:t> encountered vertex(</a:t>
            </a:r>
            <a:r>
              <a:rPr lang="en-US" baseline="0" dirty="0" err="1" smtClean="0"/>
              <a:t>i.e</a:t>
            </a:r>
            <a:r>
              <a:rPr lang="en-US" baseline="0" dirty="0" smtClean="0"/>
              <a:t> edges) and this is done for every vertex. Hence theta(v + e).</a:t>
            </a:r>
            <a:r>
              <a:rPr lang="en-US" dirty="0" smtClean="0"/>
              <a:t> initialization takes Θ(|V|) time.</a:t>
            </a:r>
            <a:r>
              <a:rPr lang="en-US" baseline="0" dirty="0" smtClean="0"/>
              <a:t>    The no of pop operations is equal to the no of push as </a:t>
            </a:r>
            <a:r>
              <a:rPr lang="en-US" baseline="0" dirty="0" err="1" smtClean="0"/>
              <a:t>algo</a:t>
            </a:r>
            <a:r>
              <a:rPr lang="en-US" baseline="0" dirty="0" smtClean="0"/>
              <a:t> runs to empty the stack.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A976E4-742A-4C28-81B9-A7C51DA6774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case of disconnected component, BFS runs</a:t>
            </a:r>
            <a:r>
              <a:rPr lang="en-US" baseline="0" dirty="0" smtClean="0"/>
              <a:t> only on 1 component.</a:t>
            </a:r>
          </a:p>
          <a:p>
            <a:r>
              <a:rPr lang="en-US" baseline="0" dirty="0" smtClean="0"/>
              <a:t>Each vertex is enqueued at most once and dequeued the same number of times.</a:t>
            </a:r>
          </a:p>
          <a:p>
            <a:r>
              <a:rPr lang="en-US" baseline="0" dirty="0" smtClean="0"/>
              <a:t>For every vertex dequeued , its nieghbours are </a:t>
            </a:r>
            <a:r>
              <a:rPr lang="en-US" baseline="0" dirty="0" err="1" smtClean="0"/>
              <a:t>equeued</a:t>
            </a:r>
            <a:r>
              <a:rPr lang="en-US" baseline="0" dirty="0" smtClean="0"/>
              <a:t>. </a:t>
            </a:r>
            <a:r>
              <a:rPr lang="en-US" baseline="0" smtClean="0"/>
              <a:t>Hence</a:t>
            </a:r>
            <a:r>
              <a:rPr lang="en-US" baseline="0" dirty="0" smtClean="0"/>
              <a:t>, it follows…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A976E4-742A-4C28-81B9-A7C51DA6774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3644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81012-50C2-4654-9645-78E16D334A02}" type="datetime1">
              <a:rPr lang="en-US" smtClean="0"/>
              <a:pPr/>
              <a:t>31/10/12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Thanks to: Sunaina Kalucha (29 ) (MCS '11)</a:t>
            </a:r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A0CD0-EDD9-4882-9DF1-BDCFBB1F02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B9E60-1D6A-48D1-99F2-4DDC18BD69B8}" type="datetime1">
              <a:rPr lang="en-US" smtClean="0"/>
              <a:pPr/>
              <a:t>31/10/12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Thanks to: Sunaina Kalucha (29 ) (MCS '11)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A0CD0-EDD9-4882-9DF1-BDCFBB1F02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4BCD3-CDFB-4B64-A95E-C79C284FF830}" type="datetime1">
              <a:rPr lang="en-US" smtClean="0"/>
              <a:pPr/>
              <a:t>31/10/12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Thanks to: Sunaina Kalucha (29 ) (MCS '11)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A0CD0-EDD9-4882-9DF1-BDCFBB1F02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6233E-9DE2-4389-859B-1F9336818259}" type="datetime1">
              <a:rPr lang="en-US" smtClean="0"/>
              <a:pPr/>
              <a:t>31/10/12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Thanks to: Sunaina Kalucha (29 ) (MCS '11)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A0CD0-EDD9-4882-9DF1-BDCFBB1F02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823E3-697A-4DCE-9386-6F2E94111198}" type="datetime1">
              <a:rPr lang="en-US" smtClean="0"/>
              <a:pPr/>
              <a:t>31/10/12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Thanks to: Sunaina Kalucha (29 ) (MCS '11)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A0CD0-EDD9-4882-9DF1-BDCFBB1F02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1C81B-9868-4D3A-B29B-5B845550670B}" type="datetime1">
              <a:rPr lang="en-US" smtClean="0"/>
              <a:pPr/>
              <a:t>31/10/12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Thanks to: Sunaina Kalucha (29 ) (MCS '11)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A0CD0-EDD9-4882-9DF1-BDCFBB1F02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B8955-851E-42F4-874C-D2858934E5CC}" type="datetime1">
              <a:rPr lang="en-US" smtClean="0"/>
              <a:pPr/>
              <a:t>31/10/12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Thanks to: Sunaina Kalucha (29 ) (MCS '11)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A0CD0-EDD9-4882-9DF1-BDCFBB1F02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26B5C-06D1-4568-94E0-470E98039037}" type="datetime1">
              <a:rPr lang="en-US" smtClean="0"/>
              <a:pPr/>
              <a:t>31/10/12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Thanks to: Sunaina Kalucha (29 ) (MCS '11)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A0CD0-EDD9-4882-9DF1-BDCFBB1F02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4DA35-1D8D-40A3-908D-9693FFCCAC91}" type="datetime1">
              <a:rPr lang="en-US" smtClean="0"/>
              <a:pPr/>
              <a:t>31/10/12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Thanks to: Sunaina Kalucha (29 ) (MCS '11)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A0CD0-EDD9-4882-9DF1-BDCFBB1F02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5F425-56C2-4AE2-ACD9-77BCA4E42253}" type="datetime1">
              <a:rPr lang="en-US" smtClean="0"/>
              <a:pPr/>
              <a:t>31/10/12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Thanks to: Sunaina Kalucha (29 ) (MCS '11)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A0CD0-EDD9-4882-9DF1-BDCFBB1F02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1AE1F-BC32-4CDB-BABE-688312D7485F}" type="datetime1">
              <a:rPr lang="en-US" smtClean="0"/>
              <a:pPr/>
              <a:t>31/10/12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Thanks to: Sunaina Kalucha (29 ) (MCS '11)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F6A0CD0-EDD9-4882-9DF1-BDCFBB1F02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3AF50C1-AC14-444E-9227-060CA318EE36}" type="datetime1">
              <a:rPr lang="en-US" smtClean="0"/>
              <a:pPr/>
              <a:t>31/10/12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dirty="0" smtClean="0"/>
              <a:t>Thanks to: Sunaina Kalucha (29 ) (MCS '11)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F6A0CD0-EDD9-4882-9DF1-BDCFBB1F02A2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4" Type="http://schemas.openxmlformats.org/officeDocument/2006/relationships/diagramLayout" Target="../diagrams/layout2.xml"/><Relationship Id="rId5" Type="http://schemas.openxmlformats.org/officeDocument/2006/relationships/diagramQuickStyle" Target="../diagrams/quickStyle2.xml"/><Relationship Id="rId6" Type="http://schemas.openxmlformats.org/officeDocument/2006/relationships/diagramColors" Target="../diagrams/colors2.xml"/><Relationship Id="rId7" Type="http://schemas.microsoft.com/office/2007/relationships/diagramDrawing" Target="../diagrams/drawing2.xm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ln>
            <a:miter lim="800000"/>
            <a:headEnd/>
            <a:tailEnd/>
          </a:ln>
          <a:extLst/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800" dirty="0" smtClean="0"/>
              <a:t>MCA 301: Design and Analysis of Algorithms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4267200"/>
            <a:ext cx="7854950" cy="1752600"/>
          </a:xfrm>
        </p:spPr>
        <p:txBody>
          <a:bodyPr/>
          <a:lstStyle/>
          <a:p>
            <a:pPr marR="0" eaLnBrk="1" hangingPunct="1">
              <a:buFont typeface="Arial" charset="0"/>
              <a:buNone/>
            </a:pPr>
            <a:r>
              <a:rPr lang="en-US">
                <a:latin typeface="Calibri" charset="0"/>
                <a:ea typeface="ヒラギノ角ゴ Pro W3" charset="0"/>
                <a:cs typeface="ヒラギノ角ゴ Pro W3" charset="0"/>
              </a:rPr>
              <a:t>Instructor</a:t>
            </a:r>
          </a:p>
          <a:p>
            <a:pPr marR="0" eaLnBrk="1" hangingPunct="1">
              <a:buFont typeface="Arial" charset="0"/>
              <a:buNone/>
            </a:pPr>
            <a:r>
              <a:rPr lang="en-US">
                <a:latin typeface="Calibri" charset="0"/>
                <a:ea typeface="ヒラギノ角ゴ Pro W3" charset="0"/>
                <a:cs typeface="ヒラギノ角ゴ Pro W3" charset="0"/>
              </a:rPr>
              <a:t>Neelima Gupta</a:t>
            </a:r>
          </a:p>
          <a:p>
            <a:pPr marR="0" eaLnBrk="1" hangingPunct="1">
              <a:buFont typeface="Arial" charset="0"/>
              <a:buNone/>
            </a:pPr>
            <a:r>
              <a:rPr lang="en-US">
                <a:latin typeface="Calibri" charset="0"/>
                <a:ea typeface="ヒラギノ角ゴ Pro W3" charset="0"/>
                <a:cs typeface="ヒラギノ角ゴ Pro W3" charset="0"/>
              </a:rPr>
              <a:t>ngupta@cs.du.ac.in</a:t>
            </a:r>
          </a:p>
          <a:p>
            <a:pPr marR="0" eaLnBrk="1" hangingPunct="1">
              <a:buFont typeface="Arial" charset="0"/>
              <a:buNone/>
            </a:pPr>
            <a:endParaRPr lang="en-US">
              <a:latin typeface="Constantia" charset="0"/>
              <a:ea typeface="ヒラギノ角ゴ Pro W3" charset="0"/>
              <a:cs typeface="ヒラギノ角ゴ Pro W3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89107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14375" y="3143250"/>
          <a:ext cx="8001000" cy="3200400"/>
        </p:xfrm>
        <a:graphic>
          <a:graphicData uri="http://schemas.openxmlformats.org/drawingml/2006/table">
            <a:tbl>
              <a:tblPr/>
              <a:tblGrid>
                <a:gridCol w="2000250"/>
                <a:gridCol w="2000250"/>
                <a:gridCol w="2000250"/>
                <a:gridCol w="2000250"/>
              </a:tblGrid>
              <a:tr h="1327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8" charset="0"/>
                          <a:ea typeface="Arial" charset="0"/>
                          <a:cs typeface="Arial" charset="0"/>
                        </a:rPr>
                        <a:t>Operation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8" charset="0"/>
                          <a:ea typeface="Arial" charset="0"/>
                          <a:cs typeface="Arial" charset="0"/>
                        </a:rPr>
                        <a:t>No of times each operation is performed for algorithm under consideration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8" charset="0"/>
                          <a:ea typeface="Arial" charset="0"/>
                          <a:cs typeface="Arial" charset="0"/>
                        </a:rPr>
                        <a:t>Time each operation takes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8" charset="0"/>
                          <a:ea typeface="Arial" charset="0"/>
                          <a:cs typeface="Arial" charset="0"/>
                        </a:rPr>
                        <a:t>Total Time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5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8" charset="0"/>
                          <a:ea typeface="Arial" charset="0"/>
                          <a:cs typeface="Arial" charset="0"/>
                        </a:rPr>
                        <a:t>Makeset(x)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8" charset="0"/>
                          <a:ea typeface="Arial" charset="0"/>
                          <a:cs typeface="Arial" charset="0"/>
                        </a:rPr>
                        <a:t>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8" charset="0"/>
                          <a:ea typeface="Arial" charset="0"/>
                          <a:cs typeface="Arial" charset="0"/>
                        </a:rPr>
                        <a:t>Θ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8" charset="0"/>
                          <a:ea typeface="Arial" charset="0"/>
                          <a:cs typeface="Arial" charset="0"/>
                        </a:rPr>
                        <a:t>(1)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8" charset="0"/>
                          <a:ea typeface="Arial" charset="0"/>
                          <a:cs typeface="Arial" charset="0"/>
                        </a:rPr>
                        <a:t>O(V)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</a:tr>
              <a:tr h="325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8" charset="0"/>
                          <a:ea typeface="Arial" charset="0"/>
                          <a:cs typeface="Arial" charset="0"/>
                        </a:rPr>
                        <a:t>Findset(x)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8" charset="0"/>
                          <a:ea typeface="Arial" charset="0"/>
                          <a:cs typeface="Arial" charset="0"/>
                        </a:rPr>
                        <a:t>≤2E or O(E)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8" charset="0"/>
                          <a:ea typeface="Arial" charset="0"/>
                          <a:cs typeface="Arial" charset="0"/>
                        </a:rPr>
                        <a:t>Θ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8" charset="0"/>
                          <a:ea typeface="Arial" charset="0"/>
                          <a:cs typeface="Arial" charset="0"/>
                        </a:rPr>
                        <a:t>(1)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8" charset="0"/>
                          <a:ea typeface="Arial" charset="0"/>
                          <a:cs typeface="Arial" charset="0"/>
                        </a:rPr>
                        <a:t>O(E)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</a:tr>
              <a:tr h="325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8" charset="0"/>
                          <a:ea typeface="Arial" charset="0"/>
                          <a:cs typeface="Arial" charset="0"/>
                        </a:rPr>
                        <a:t>Union(x,y)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8" charset="0"/>
                          <a:ea typeface="Arial" charset="0"/>
                          <a:cs typeface="Arial" charset="0"/>
                        </a:rPr>
                        <a:t>V-1 (or 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8" charset="0"/>
                          <a:ea typeface="Arial" charset="0"/>
                          <a:cs typeface="Arial" charset="0"/>
                        </a:rPr>
                        <a:t>O(lgV)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8" charset="0"/>
                          <a:ea typeface="Arial" charset="0"/>
                          <a:cs typeface="Arial" charset="0"/>
                        </a:rPr>
                        <a:t>O(VlgV)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</a:tr>
              <a:tr h="325438">
                <a:tc gridSpan="4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8" charset="0"/>
                          <a:ea typeface="Arial" charset="0"/>
                          <a:cs typeface="Arial" charset="0"/>
                        </a:rPr>
                        <a:t>Total Time =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8" charset="0"/>
                          <a:ea typeface="Arial" charset="0"/>
                          <a:cs typeface="Arial" charset="0"/>
                        </a:rPr>
                        <a:t>O(V+E+VlgV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8" charset="0"/>
                          <a:ea typeface="Arial" charset="0"/>
                          <a:cs typeface="Arial" charset="0"/>
                        </a:rPr>
                        <a:t>)=O(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8" charset="0"/>
                          <a:ea typeface="Arial" charset="0"/>
                          <a:cs typeface="Arial" charset="0"/>
                        </a:rPr>
                        <a:t>E +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8" charset="0"/>
                          <a:ea typeface="Arial" charset="0"/>
                          <a:cs typeface="Arial" charset="0"/>
                        </a:rPr>
                        <a:t>VlgV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8" charset="0"/>
                          <a:ea typeface="Arial" charset="0"/>
                          <a:cs typeface="Arial" charset="0"/>
                        </a:rPr>
                        <a:t>)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/>
              <a:t>Thanks To: Swati Parmar(30) MCS 2011</a:t>
            </a:r>
          </a:p>
        </p:txBody>
      </p:sp>
      <p:sp>
        <p:nvSpPr>
          <p:cNvPr id="6176" name="Rectangle 6"/>
          <p:cNvSpPr>
            <a:spLocks noChangeArrowheads="1"/>
          </p:cNvSpPr>
          <p:nvPr/>
        </p:nvSpPr>
        <p:spPr bwMode="auto">
          <a:xfrm>
            <a:off x="642938" y="1000125"/>
            <a:ext cx="8143875" cy="221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Calibri" pitchFamily="-108" charset="0"/>
              </a:rPr>
              <a:t>Makeset(x) is executed for each vertex.</a:t>
            </a:r>
          </a:p>
          <a:p>
            <a:r>
              <a:rPr lang="en-US" sz="2400">
                <a:latin typeface="Calibri" pitchFamily="-108" charset="0"/>
              </a:rPr>
              <a:t>Findset(x) is executed for each edge.</a:t>
            </a:r>
          </a:p>
          <a:p>
            <a:r>
              <a:rPr lang="en-US" sz="2400">
                <a:latin typeface="Calibri" pitchFamily="-108" charset="0"/>
              </a:rPr>
              <a:t>Union(x,y) is executed at most (V-1) times.</a:t>
            </a:r>
          </a:p>
          <a:p>
            <a:endParaRPr lang="en-US" sz="2400">
              <a:latin typeface="Calibri" pitchFamily="-108" charset="0"/>
            </a:endParaRPr>
          </a:p>
          <a:p>
            <a:r>
              <a:rPr lang="en-US" sz="2400">
                <a:latin typeface="Calibri" pitchFamily="-108" charset="0"/>
              </a:rPr>
              <a:t>For connected graphs V-1 </a:t>
            </a:r>
            <a:r>
              <a:rPr lang="en-US" sz="2400"/>
              <a:t>≤ E so V=O(E)</a:t>
            </a:r>
            <a:endParaRPr lang="en-US" sz="2400">
              <a:latin typeface="Calibri" pitchFamily="-108" charset="0"/>
            </a:endParaRPr>
          </a:p>
          <a:p>
            <a:endParaRPr lang="en-US">
              <a:latin typeface="Calibri" pitchFamily="-10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277748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>
              <a:defRPr/>
            </a:pPr>
            <a:r>
              <a:rPr lang="en-US" dirty="0" smtClean="0"/>
              <a:t>ANALYSIS OF PRIM’s ALGORITHM</a:t>
            </a:r>
            <a:endParaRPr lang="en-IN" dirty="0"/>
          </a:p>
        </p:txBody>
      </p:sp>
      <p:sp>
        <p:nvSpPr>
          <p:cNvPr id="13315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2000"/>
              <a:t>Thanks to Vikrant Ghai(31)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pPr algn="ctr"/>
            <a:r>
              <a:rPr lang="en-US" dirty="0" smtClean="0"/>
              <a:t>Prim’s MST Algorithm</a:t>
            </a:r>
            <a:endParaRPr lang="en-US" dirty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/>
          <a:lstStyle/>
          <a:p>
            <a:r>
              <a:rPr lang="en-US" sz="2800" dirty="0">
                <a:latin typeface="Calibri" pitchFamily="-108" charset="0"/>
              </a:rPr>
              <a:t>The tree</a:t>
            </a:r>
            <a:r>
              <a:rPr lang="en-US" sz="2800" dirty="0" smtClean="0">
                <a:latin typeface="Calibri" pitchFamily="-108" charset="0"/>
              </a:rPr>
              <a:t> T starts </a:t>
            </a:r>
            <a:r>
              <a:rPr lang="en-US" sz="2800" dirty="0">
                <a:latin typeface="Calibri" pitchFamily="-108" charset="0"/>
              </a:rPr>
              <a:t>from an arbitrary vertex  </a:t>
            </a:r>
            <a:r>
              <a:rPr lang="en-US" sz="2800" dirty="0" err="1">
                <a:latin typeface="Calibri" pitchFamily="-108" charset="0"/>
              </a:rPr>
              <a:t>r</a:t>
            </a:r>
            <a:r>
              <a:rPr lang="en-US" sz="2800" dirty="0">
                <a:latin typeface="Calibri" pitchFamily="-108" charset="0"/>
              </a:rPr>
              <a:t> and grows until the tree spans all the vertices in V.</a:t>
            </a:r>
          </a:p>
          <a:p>
            <a:r>
              <a:rPr lang="en-US" sz="2800" dirty="0">
                <a:latin typeface="Calibri" pitchFamily="-108" charset="0"/>
              </a:rPr>
              <a:t>A light edge is added to the tree </a:t>
            </a:r>
            <a:r>
              <a:rPr lang="en-US" sz="2800" dirty="0" smtClean="0">
                <a:latin typeface="Calibri" pitchFamily="-108" charset="0"/>
              </a:rPr>
              <a:t> T </a:t>
            </a:r>
            <a:r>
              <a:rPr lang="en-US" sz="2800" dirty="0">
                <a:latin typeface="Calibri" pitchFamily="-108" charset="0"/>
              </a:rPr>
              <a:t>that connects</a:t>
            </a:r>
            <a:r>
              <a:rPr lang="en-US" sz="2800" dirty="0" smtClean="0">
                <a:latin typeface="Calibri" pitchFamily="-108" charset="0"/>
              </a:rPr>
              <a:t> T </a:t>
            </a:r>
            <a:r>
              <a:rPr lang="en-US" sz="2800" dirty="0">
                <a:latin typeface="Calibri" pitchFamily="-108" charset="0"/>
              </a:rPr>
              <a:t>to </a:t>
            </a:r>
            <a:r>
              <a:rPr lang="en-US" sz="2800" dirty="0" smtClean="0">
                <a:latin typeface="Calibri" pitchFamily="-108" charset="0"/>
              </a:rPr>
              <a:t>a vertex </a:t>
            </a:r>
            <a:r>
              <a:rPr lang="en-US" sz="2800" dirty="0">
                <a:latin typeface="Calibri" pitchFamily="-108" charset="0"/>
              </a:rPr>
              <a:t>of</a:t>
            </a:r>
            <a:r>
              <a:rPr lang="en-US" sz="2800" dirty="0" smtClean="0">
                <a:latin typeface="Calibri" pitchFamily="-108" charset="0"/>
              </a:rPr>
              <a:t> G – T. Thus at each step, a vertex is added to the tree.</a:t>
            </a:r>
            <a:endParaRPr lang="en-US" sz="2800" dirty="0">
              <a:latin typeface="Calibri" pitchFamily="-108" charset="0"/>
            </a:endParaRPr>
          </a:p>
        </p:txBody>
      </p:sp>
      <p:sp>
        <p:nvSpPr>
          <p:cNvPr id="14340" name="Footer Placeholder 1"/>
          <p:cNvSpPr>
            <a:spLocks noGrp="1"/>
          </p:cNvSpPr>
          <p:nvPr>
            <p:ph type="ftr" sz="quarter" idx="11"/>
          </p:nvPr>
        </p:nvSpPr>
        <p:spPr bwMode="auto">
          <a:xfrm>
            <a:off x="2362200" y="6356350"/>
            <a:ext cx="3733800" cy="3651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US" sz="2000">
                <a:latin typeface="Arial" charset="0"/>
                <a:ea typeface="ヒラギノ角ゴ Pro W3" charset="-128"/>
                <a:cs typeface="ヒラギノ角ゴ Pro W3" charset="-128"/>
              </a:rPr>
              <a:t>Thanks to Vikrant Ghai(31)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050"/>
            <a:ext cx="8229600" cy="5416550"/>
          </a:xfrm>
        </p:spPr>
        <p:txBody>
          <a:bodyPr/>
          <a:lstStyle/>
          <a:p>
            <a:pPr marL="0" indent="0">
              <a:buFont typeface="Wingdings 2" charset="2"/>
              <a:buNone/>
            </a:pPr>
            <a:r>
              <a:rPr lang="en-US" sz="2400" b="1">
                <a:latin typeface="Calibri" pitchFamily="-108" charset="0"/>
              </a:rPr>
              <a:t>The operations performed are:</a:t>
            </a:r>
          </a:p>
          <a:p>
            <a:pPr marL="0" indent="0"/>
            <a:r>
              <a:rPr lang="en-US" sz="2400">
                <a:latin typeface="Calibri" pitchFamily="-108" charset="0"/>
              </a:rPr>
              <a:t>Makeheap() :creates and returns a new heap.</a:t>
            </a:r>
          </a:p>
          <a:p>
            <a:pPr marL="0" indent="0"/>
            <a:r>
              <a:rPr lang="en-US" sz="2400">
                <a:latin typeface="Calibri" pitchFamily="-108" charset="0"/>
              </a:rPr>
              <a:t>Enqueue():inserts an element in the queue.</a:t>
            </a:r>
          </a:p>
          <a:p>
            <a:pPr marL="0" indent="0"/>
            <a:r>
              <a:rPr lang="en-US" sz="2400">
                <a:latin typeface="Calibri" pitchFamily="-108" charset="0"/>
              </a:rPr>
              <a:t>Dequeue():delete an element from the queue.</a:t>
            </a:r>
          </a:p>
          <a:p>
            <a:pPr marL="0" indent="0"/>
            <a:r>
              <a:rPr lang="en-US" sz="2400">
                <a:latin typeface="Calibri" pitchFamily="-108" charset="0"/>
              </a:rPr>
              <a:t>Decrease-key(H,x,k) :assigns to node x within heap H the new value k,which is assumed to be no greater than its current key value.</a:t>
            </a:r>
          </a:p>
          <a:p>
            <a:pPr marL="0" indent="0"/>
            <a:r>
              <a:rPr lang="en-US" sz="2400">
                <a:latin typeface="Calibri" pitchFamily="-108" charset="0"/>
              </a:rPr>
              <a:t>Extract-min(H) :deletes the node from heap H whose key is minimum, returning a pointer to the node.</a:t>
            </a:r>
          </a:p>
          <a:p>
            <a:pPr marL="0" indent="0"/>
            <a:endParaRPr lang="en-US">
              <a:latin typeface="Calibri" pitchFamily="-108" charset="0"/>
            </a:endParaRPr>
          </a:p>
        </p:txBody>
      </p:sp>
      <p:sp>
        <p:nvSpPr>
          <p:cNvPr id="15363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US" sz="2000"/>
              <a:t>Thanks to Vikrant Ghai(31)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rgbClr val="0D0D0D"/>
                </a:solidFill>
              </a:rPr>
              <a:t>Data </a:t>
            </a:r>
            <a:r>
              <a:rPr lang="en-US" sz="4000" dirty="0" smtClean="0">
                <a:solidFill>
                  <a:srgbClr val="0D0D0D"/>
                </a:solidFill>
              </a:rPr>
              <a:t>structure: Priority Queue </a:t>
            </a:r>
            <a:endParaRPr lang="en-US" sz="4000" dirty="0">
              <a:solidFill>
                <a:srgbClr val="0D0D0D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3034664"/>
        </p:xfrm>
        <a:graphic>
          <a:graphicData uri="http://schemas.openxmlformats.org/drawingml/2006/table">
            <a:tbl>
              <a:tblPr/>
              <a:tblGrid>
                <a:gridCol w="2057400"/>
                <a:gridCol w="2057400"/>
                <a:gridCol w="2057400"/>
                <a:gridCol w="20574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nstantia" pitchFamily="18" charset="0"/>
                          <a:ea typeface="Arial" charset="0"/>
                          <a:cs typeface="Arial" charset="0"/>
                        </a:rPr>
                        <a:t>Operation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nstantia" pitchFamily="18" charset="0"/>
                          <a:ea typeface="Arial" charset="0"/>
                          <a:cs typeface="Arial" charset="0"/>
                        </a:rPr>
                        <a:t>No of times the operation is called for algorithm under consideration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nstantia" pitchFamily="18" charset="0"/>
                          <a:ea typeface="Arial" charset="0"/>
                          <a:cs typeface="Arial" charset="0"/>
                        </a:rPr>
                        <a:t>Time taken by the operation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nstantia" pitchFamily="18" charset="0"/>
                          <a:ea typeface="Arial" charset="0"/>
                          <a:cs typeface="Arial" charset="0"/>
                        </a:rPr>
                        <a:t>     Total Time	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ea typeface="Arial" charset="0"/>
                          <a:cs typeface="Arial" charset="0"/>
                        </a:rPr>
                        <a:t>Enqueue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ea typeface="Arial" charset="0"/>
                          <a:cs typeface="Arial" charset="0"/>
                        </a:rPr>
                        <a:t>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ea typeface="Arial" charset="0"/>
                          <a:cs typeface="Arial" charset="0"/>
                        </a:rPr>
                        <a:t>Θ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ea typeface="Arial" charset="0"/>
                          <a:cs typeface="Arial" charset="0"/>
                        </a:rPr>
                        <a:t>(1)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ea typeface="Arial" charset="0"/>
                          <a:cs typeface="Arial" charset="0"/>
                        </a:rPr>
                        <a:t>O(V)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ea typeface="Arial" charset="0"/>
                          <a:cs typeface="Arial" charset="0"/>
                        </a:rPr>
                        <a:t>Decrease-Key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ea typeface="Arial" charset="0"/>
                          <a:cs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ea typeface="Arial" charset="0"/>
                          <a:cs typeface="Arial" charset="0"/>
                        </a:rPr>
                        <a:t>O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ea typeface="Arial" charset="0"/>
                          <a:cs typeface="Arial" charset="0"/>
                        </a:rPr>
                        <a:t>(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ea typeface="Arial" charset="0"/>
                          <a:cs typeface="Arial" charset="0"/>
                        </a:rPr>
                        <a:t>log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ea typeface="Arial" charset="0"/>
                          <a:cs typeface="Arial" charset="0"/>
                        </a:rPr>
                        <a:t>v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ea typeface="Arial" charset="0"/>
                          <a:cs typeface="Arial" charset="0"/>
                        </a:rPr>
                        <a:t>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ea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ea typeface="Arial" charset="0"/>
                          <a:cs typeface="Arial" charset="0"/>
                        </a:rPr>
                        <a:t>O(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ea typeface="Arial" charset="0"/>
                          <a:cs typeface="Arial" charset="0"/>
                        </a:rPr>
                        <a:t>Elog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ea typeface="Arial" charset="0"/>
                          <a:cs typeface="Arial" charset="0"/>
                        </a:rPr>
                        <a:t>v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ea typeface="Arial" charset="0"/>
                          <a:cs typeface="Arial" charset="0"/>
                        </a:rPr>
                        <a:t>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ea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ea typeface="Arial" charset="0"/>
                          <a:cs typeface="Arial" charset="0"/>
                        </a:rPr>
                        <a:t>Extract-Min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ea typeface="Arial" charset="0"/>
                          <a:cs typeface="Arial" charset="0"/>
                        </a:rPr>
                        <a:t>V-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8" charset="0"/>
                          <a:ea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ea typeface="Arial" charset="0"/>
                          <a:cs typeface="Arial" charset="0"/>
                        </a:rPr>
                        <a:t>O(lg V)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ea typeface="Arial" charset="0"/>
                          <a:cs typeface="Arial" charset="0"/>
                        </a:rPr>
                        <a:t>O(V lg V)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</a:tr>
              <a:tr h="371475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ea typeface="Arial" charset="0"/>
                          <a:cs typeface="Arial" charset="0"/>
                        </a:rPr>
                        <a:t>        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ea typeface="Arial" charset="0"/>
                          <a:cs typeface="Arial" charset="0"/>
                        </a:rPr>
                        <a:t> Total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ea typeface="Arial" charset="0"/>
                          <a:cs typeface="Arial" charset="0"/>
                        </a:rPr>
                        <a:t>time= 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ea typeface="Arial" charset="0"/>
                          <a:cs typeface="Arial" charset="0"/>
                        </a:rPr>
                        <a:t>O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ea typeface="Arial" charset="0"/>
                          <a:cs typeface="Arial" charset="0"/>
                        </a:rPr>
                        <a:t>((E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ea typeface="Arial" charset="0"/>
                          <a:cs typeface="Arial" charset="0"/>
                        </a:rPr>
                        <a:t>+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ea typeface="Arial" charset="0"/>
                          <a:cs typeface="Arial" charset="0"/>
                        </a:rPr>
                        <a:t>V)lgV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ea typeface="Arial" charset="0"/>
                          <a:cs typeface="Arial" charset="0"/>
                        </a:rPr>
                        <a:t>) = O(E log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ea typeface="Arial" charset="0"/>
                          <a:cs typeface="Arial" charset="0"/>
                        </a:rPr>
                        <a:t>v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ea typeface="Arial" charset="0"/>
                          <a:cs typeface="Arial" charset="0"/>
                        </a:rPr>
                        <a:t>) for a 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ea typeface="Arial" charset="0"/>
                          <a:cs typeface="Arial" charset="0"/>
                        </a:rPr>
                        <a:t>connected graph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ea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421" name="Footer Placeholder 4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US" sz="2000"/>
              <a:t>Thanks to Vikrant Ghai (31)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1447800"/>
            <a:ext cx="7391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u="sng" dirty="0" smtClean="0">
                <a:latin typeface="Times New Roman" pitchFamily="18" charset="0"/>
                <a:cs typeface="Times New Roman" pitchFamily="18" charset="0"/>
              </a:rPr>
              <a:t>Table of Contents</a:t>
            </a:r>
            <a:endParaRPr lang="en-US" sz="48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67000" y="3657600"/>
            <a:ext cx="5486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Graph Algorithms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3352800" cy="365125"/>
          </a:xfrm>
        </p:spPr>
        <p:txBody>
          <a:bodyPr/>
          <a:lstStyle/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Thanks to: Sunaina Kalucha (29) (MCS '11)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xmlns:p14="http://schemas.microsoft.com/office/powerpoint/2010/main">
    <p:plus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304800"/>
            <a:ext cx="7848600" cy="7078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000" u="sng" dirty="0" smtClean="0">
                <a:latin typeface="Times New Roman" pitchFamily="18" charset="0"/>
                <a:cs typeface="Times New Roman" pitchFamily="18" charset="0"/>
              </a:rPr>
              <a:t>DEPTH  FIRST SEARCH (DFS)</a:t>
            </a:r>
            <a:endParaRPr lang="en-US" sz="40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914400"/>
            <a:ext cx="8153400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Given a graph G = (V,E), visit all the vertices in a depth first order. </a:t>
            </a:r>
          </a:p>
          <a:p>
            <a:pPr marL="342900" indent="-342900"/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Informal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Algo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indent="-342900"/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Start at an arbitrary vertex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/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Visit the first vertex (arbitrarily chosen) adjacent to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, if it has not been visited earlier and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recurse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/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      else backtrack and repeat with other adjacent vertices of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/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If there are more unvisited vertices repeat the above until there are no more unvisited vertices.</a:t>
            </a:r>
          </a:p>
          <a:p>
            <a:pPr marL="342900" indent="-342900"/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Informal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Anlaysis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: Each vertex is visited at least once and each edge is scanned exactly twice, thus O(V+E)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457200"/>
            <a:ext cx="6400800" cy="7078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Formal Analysis of DFS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Diagram 2"/>
          <p:cNvGraphicFramePr/>
          <p:nvPr/>
        </p:nvGraphicFramePr>
        <p:xfrm>
          <a:off x="228600" y="2133600"/>
          <a:ext cx="8763000" cy="3124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57200" y="1600200"/>
            <a:ext cx="5638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Given a graph G with vertices V and edges E.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Data Structure used : STACK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086600" y="5181600"/>
            <a:ext cx="190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TOTAL= </a:t>
            </a:r>
            <a:r>
              <a:rPr lang="el-G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(E+V)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6172200" y="5410200"/>
            <a:ext cx="914400" cy="1588"/>
          </a:xfrm>
          <a:prstGeom prst="straightConnector1">
            <a:avLst/>
          </a:prstGeom>
          <a:ln w="34925" cmpd="tri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Thanks to: Sunaina Kalucha (29 ) (MCS '11)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Curved Connector 10"/>
          <p:cNvCxnSpPr/>
          <p:nvPr/>
        </p:nvCxnSpPr>
        <p:spPr>
          <a:xfrm rot="5400000" flipH="1" flipV="1">
            <a:off x="1866900" y="4229100"/>
            <a:ext cx="1295400" cy="6096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ounded Rectangular Callout 11"/>
          <p:cNvSpPr/>
          <p:nvPr/>
        </p:nvSpPr>
        <p:spPr>
          <a:xfrm>
            <a:off x="3581400" y="4953000"/>
            <a:ext cx="2590800" cy="1143000"/>
          </a:xfrm>
          <a:prstGeom prst="wedgeRoundRectCallou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No. of pop operations is equal to the no of push as </a:t>
            </a:r>
            <a:r>
              <a:rPr lang="en-US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algo</a:t>
            </a:r>
            <a:r>
              <a:rPr lang="en-US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will empty the stack.</a:t>
            </a:r>
            <a:endParaRPr lang="en-US" sz="17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Curved Connector 12"/>
          <p:cNvCxnSpPr/>
          <p:nvPr/>
        </p:nvCxnSpPr>
        <p:spPr>
          <a:xfrm rot="10800000">
            <a:off x="3810002" y="4267200"/>
            <a:ext cx="914398" cy="6858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ounded Rectangular Callout 13"/>
          <p:cNvSpPr/>
          <p:nvPr/>
        </p:nvSpPr>
        <p:spPr>
          <a:xfrm>
            <a:off x="152400" y="5029200"/>
            <a:ext cx="3200400" cy="1524000"/>
          </a:xfrm>
          <a:prstGeom prst="wedgeRoundRectCallou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For both disconnected or connected graph, we push the neighbours of each encountered vertex(i.e. edges) and this is done for every vertex. </a:t>
            </a:r>
            <a:endParaRPr lang="en-US" sz="17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  <p:bldP spid="5" grpId="0"/>
      <p:bldP spid="12" grpId="0" animBg="1"/>
      <p:bldP spid="12" grpId="1" animBg="1"/>
      <p:bldP spid="14" grpId="0" animBg="1"/>
      <p:bldP spid="14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304800"/>
            <a:ext cx="7848600" cy="7078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000" u="sng" dirty="0" smtClean="0">
                <a:latin typeface="Times New Roman" pitchFamily="18" charset="0"/>
                <a:cs typeface="Times New Roman" pitchFamily="18" charset="0"/>
              </a:rPr>
              <a:t>BREATH  FIRST SEARCH (BFS)</a:t>
            </a:r>
            <a:endParaRPr lang="en-US" sz="40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914400"/>
            <a:ext cx="81534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Given a graph G = (V,E) and a vertex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, visit all the vertices reachable from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in a breath first order. </a:t>
            </a:r>
          </a:p>
          <a:p>
            <a:pPr marL="342900" indent="-342900"/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Informal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Algo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indent="-342900"/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Startin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from vertex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342900" indent="-342900"/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visit all the vertices adjacent to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in turn, if it has not been visited earlier, then visit their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neighbours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and so on.</a:t>
            </a:r>
          </a:p>
          <a:p>
            <a:pPr marL="342900" indent="-342900"/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Informal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Anlaysis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: Since in the beginning we do not know which vertex is reachable from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, we need to mark all of them unreachable. If the graph is connected each edge is scanned exactly twice, thus O(V+E)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457200"/>
            <a:ext cx="6400800" cy="7078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Formal Analysis of BFS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Diagram 2"/>
          <p:cNvGraphicFramePr/>
          <p:nvPr/>
        </p:nvGraphicFramePr>
        <p:xfrm>
          <a:off x="381000" y="2209800"/>
          <a:ext cx="8763000" cy="3124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57200" y="1600200"/>
            <a:ext cx="563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Given a graph G with vertices V and edges E.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Data Structure used : QUEUE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010400" y="5334000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b="1" dirty="0" smtClean="0"/>
              <a:t>TOTAL= </a:t>
            </a:r>
            <a:r>
              <a:rPr lang="en-US" b="1" dirty="0" smtClean="0">
                <a:latin typeface="Times New Roman"/>
                <a:cs typeface="Times New Roman"/>
              </a:rPr>
              <a:t>O </a:t>
            </a:r>
            <a:r>
              <a:rPr lang="en-US" b="1" dirty="0">
                <a:latin typeface="Times New Roman"/>
                <a:cs typeface="Times New Roman"/>
              </a:rPr>
              <a:t>(E+V)</a:t>
            </a:r>
            <a:endParaRPr lang="en-US" b="1" dirty="0"/>
          </a:p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Thanks to: Sunaina Kalucha (29 ) (MCS '11)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304800" y="5181600"/>
            <a:ext cx="3962400" cy="1295400"/>
          </a:xfrm>
          <a:prstGeom prst="wedgeRoundRectCallou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600" dirty="0" smtClean="0">
              <a:solidFill>
                <a:schemeClr val="tx1"/>
              </a:solidFill>
            </a:endParaRPr>
          </a:p>
          <a:p>
            <a:r>
              <a:rPr lang="en-US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Each vertex is enqueued at most once and dequeued the same number of times. For every vertex dequeued , its neighbours are enqueued. Hence, it follows…</a:t>
            </a:r>
          </a:p>
          <a:p>
            <a:pPr algn="ctr"/>
            <a:endParaRPr lang="en-US" dirty="0"/>
          </a:p>
        </p:txBody>
      </p:sp>
      <p:cxnSp>
        <p:nvCxnSpPr>
          <p:cNvPr id="10" name="Curved Connector 9"/>
          <p:cNvCxnSpPr/>
          <p:nvPr/>
        </p:nvCxnSpPr>
        <p:spPr>
          <a:xfrm flipV="1">
            <a:off x="1828800" y="4648200"/>
            <a:ext cx="838200" cy="5334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6096000" y="5562600"/>
            <a:ext cx="914400" cy="1588"/>
          </a:xfrm>
          <a:prstGeom prst="straightConnector1">
            <a:avLst/>
          </a:prstGeom>
          <a:ln w="34925" cmpd="tri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  <p:bldP spid="5" grpId="0"/>
      <p:bldP spid="8" grpId="0" animBg="1"/>
      <p:bldP spid="8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85852" y="785794"/>
            <a:ext cx="6643734" cy="828668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b="0" dirty="0" smtClean="0">
                <a:solidFill>
                  <a:schemeClr val="bg2">
                    <a:lumMod val="25000"/>
                  </a:schemeClr>
                </a:solidFill>
                <a:effectLst/>
              </a:rPr>
              <a:t>Minimum</a:t>
            </a:r>
            <a:r>
              <a:rPr lang="en-US" b="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0" dirty="0" smtClean="0">
                <a:solidFill>
                  <a:schemeClr val="bg2">
                    <a:lumMod val="25000"/>
                  </a:schemeClr>
                </a:solidFill>
                <a:effectLst/>
              </a:rPr>
              <a:t>Spanning</a:t>
            </a:r>
            <a:r>
              <a:rPr lang="en-US" b="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0" dirty="0" smtClean="0">
                <a:solidFill>
                  <a:schemeClr val="bg2">
                    <a:lumMod val="25000"/>
                  </a:schemeClr>
                </a:solidFill>
                <a:effectLst/>
              </a:rPr>
              <a:t>Tree</a:t>
            </a:r>
            <a:endParaRPr lang="en-IN" b="0" dirty="0">
              <a:solidFill>
                <a:schemeClr val="bg2">
                  <a:lumMod val="25000"/>
                </a:schemeClr>
              </a:solidFill>
              <a:effectLst/>
            </a:endParaRP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533400" y="1752600"/>
            <a:ext cx="7854950" cy="3929063"/>
          </a:xfrm>
        </p:spPr>
        <p:txBody>
          <a:bodyPr>
            <a:normAutofit/>
          </a:bodyPr>
          <a:lstStyle/>
          <a:p>
            <a:pPr marR="0" algn="l" eaLnBrk="1" hangingPunct="1">
              <a:lnSpc>
                <a:spcPct val="90000"/>
              </a:lnSpc>
            </a:pPr>
            <a:r>
              <a:rPr lang="en-US" dirty="0" smtClean="0"/>
              <a:t>Given a </a:t>
            </a:r>
            <a:r>
              <a:rPr lang="en-US" dirty="0"/>
              <a:t>connected, undirected graph, G=(V,E),</a:t>
            </a:r>
            <a:r>
              <a:rPr lang="en-US" dirty="0" smtClean="0"/>
              <a:t> with weights on edges, MST is </a:t>
            </a:r>
            <a:r>
              <a:rPr lang="en-US" dirty="0"/>
              <a:t>a spanning tree with minimum weight.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/>
              <a:t>Thanks To: Swati Parmar(30) MCS 2011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28625" y="428625"/>
            <a:ext cx="8229600" cy="1143000"/>
          </a:xfrm>
        </p:spPr>
        <p:txBody>
          <a:bodyPr/>
          <a:lstStyle/>
          <a:p>
            <a:pPr algn="ctr" eaLnBrk="1" hangingPunct="1"/>
            <a:r>
              <a:rPr lang="en-US" dirty="0" err="1"/>
              <a:t>Kruskal’s</a:t>
            </a:r>
            <a:r>
              <a:rPr lang="en-US" dirty="0"/>
              <a:t> MST Algorithm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28625" y="1643063"/>
            <a:ext cx="8229600" cy="485775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dirty="0" err="1"/>
              <a:t>Kruskal’s</a:t>
            </a:r>
            <a:r>
              <a:rPr lang="en-US" dirty="0"/>
              <a:t> algorithm is a greedy algorithm, because at each step it adds to the forest an edge of least possible weight.</a:t>
            </a:r>
          </a:p>
          <a:p>
            <a:pPr eaLnBrk="1" hangingPunct="1"/>
            <a:r>
              <a:rPr lang="en-US" dirty="0"/>
              <a:t>Initialize the set A to empty set and create |V| trees, one containing each vertex.</a:t>
            </a:r>
          </a:p>
          <a:p>
            <a:pPr eaLnBrk="1" hangingPunct="1"/>
            <a:r>
              <a:rPr lang="en-US" dirty="0"/>
              <a:t>The edges in E are sorted in non-decreasing order by weight</a:t>
            </a:r>
          </a:p>
          <a:p>
            <a:pPr eaLnBrk="1" hangingPunct="1"/>
            <a:r>
              <a:rPr lang="en-US" dirty="0"/>
              <a:t>For each edge (</a:t>
            </a:r>
            <a:r>
              <a:rPr lang="en-US" dirty="0" err="1"/>
              <a:t>u,v</a:t>
            </a:r>
            <a:r>
              <a:rPr lang="en-US" dirty="0"/>
              <a:t>), check whether the vertices </a:t>
            </a:r>
            <a:r>
              <a:rPr lang="en-US" dirty="0" err="1"/>
              <a:t>u</a:t>
            </a:r>
            <a:r>
              <a:rPr lang="en-US" dirty="0"/>
              <a:t> and </a:t>
            </a:r>
            <a:r>
              <a:rPr lang="en-US" dirty="0" err="1"/>
              <a:t>v</a:t>
            </a:r>
            <a:r>
              <a:rPr lang="en-US" dirty="0"/>
              <a:t> belong to the same tree.  </a:t>
            </a:r>
          </a:p>
          <a:p>
            <a:pPr lvl="1" eaLnBrk="1" hangingPunct="1"/>
            <a:r>
              <a:rPr lang="en-US" dirty="0"/>
              <a:t>If yes, then discard (</a:t>
            </a:r>
            <a:r>
              <a:rPr lang="en-US" dirty="0" err="1"/>
              <a:t>u,v</a:t>
            </a:r>
            <a:r>
              <a:rPr lang="en-US" dirty="0"/>
              <a:t>) as it will create a cycle in the </a:t>
            </a:r>
            <a:r>
              <a:rPr lang="en-US" dirty="0" smtClean="0"/>
              <a:t>forest.</a:t>
            </a:r>
          </a:p>
          <a:p>
            <a:pPr lvl="1" eaLnBrk="1" hangingPunct="1"/>
            <a:r>
              <a:rPr lang="en-US" dirty="0"/>
              <a:t>Else add (</a:t>
            </a:r>
            <a:r>
              <a:rPr lang="en-US" dirty="0" err="1"/>
              <a:t>u,v</a:t>
            </a:r>
            <a:r>
              <a:rPr lang="en-US" dirty="0"/>
              <a:t>) to A and </a:t>
            </a:r>
            <a:r>
              <a:rPr lang="en-US" dirty="0" smtClean="0"/>
              <a:t>merge the </a:t>
            </a:r>
            <a:r>
              <a:rPr lang="en-US" dirty="0"/>
              <a:t>two </a:t>
            </a:r>
            <a:r>
              <a:rPr lang="en-US" dirty="0" smtClean="0"/>
              <a:t>trees into one.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/>
              <a:t>Thanks To: Swati Parmar(30) MCS 2011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28625" y="500063"/>
            <a:ext cx="8229600" cy="1143000"/>
          </a:xfrm>
        </p:spPr>
        <p:txBody>
          <a:bodyPr/>
          <a:lstStyle/>
          <a:p>
            <a:pPr algn="ctr" eaLnBrk="1" hangingPunct="1"/>
            <a:r>
              <a:rPr lang="en-US"/>
              <a:t>Analysis 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457200" y="1785938"/>
            <a:ext cx="8229600" cy="4538662"/>
          </a:xfrm>
        </p:spPr>
        <p:txBody>
          <a:bodyPr/>
          <a:lstStyle/>
          <a:p>
            <a:pPr eaLnBrk="1" hangingPunct="1"/>
            <a:r>
              <a:rPr lang="en-US" dirty="0"/>
              <a:t>Data structure used is disjoint set structure which is implemented using linked list.</a:t>
            </a:r>
          </a:p>
          <a:p>
            <a:pPr eaLnBrk="1" hangingPunct="1">
              <a:buFont typeface="Wingdings 2" charset="2"/>
              <a:buNone/>
            </a:pPr>
            <a:r>
              <a:rPr lang="en-US" sz="2800" b="1" dirty="0"/>
              <a:t>Operations:</a:t>
            </a:r>
          </a:p>
          <a:p>
            <a:pPr eaLnBrk="1" hangingPunct="1"/>
            <a:r>
              <a:rPr lang="en-US" dirty="0" err="1"/>
              <a:t>Makeset(x</a:t>
            </a:r>
            <a:r>
              <a:rPr lang="en-US" dirty="0"/>
              <a:t>): Creates a new set whose only member is </a:t>
            </a:r>
            <a:r>
              <a:rPr lang="en-US" dirty="0" err="1"/>
              <a:t>x</a:t>
            </a:r>
            <a:r>
              <a:rPr lang="en-US" dirty="0"/>
              <a:t>. It takes </a:t>
            </a:r>
            <a:r>
              <a:rPr lang="el-GR" sz="2400" dirty="0">
                <a:ea typeface="Arial" charset="0"/>
                <a:cs typeface="Arial" charset="0"/>
              </a:rPr>
              <a:t>Θ</a:t>
            </a:r>
            <a:r>
              <a:rPr lang="en-US" dirty="0"/>
              <a:t>(1) time.</a:t>
            </a:r>
          </a:p>
          <a:p>
            <a:pPr eaLnBrk="1" hangingPunct="1"/>
            <a:r>
              <a:rPr lang="en-US" dirty="0" err="1"/>
              <a:t>Findset(x</a:t>
            </a:r>
            <a:r>
              <a:rPr lang="en-US" dirty="0"/>
              <a:t>): Returns a pointer to the representative of the set containing </a:t>
            </a:r>
            <a:r>
              <a:rPr lang="en-US" dirty="0" err="1"/>
              <a:t>x</a:t>
            </a:r>
            <a:r>
              <a:rPr lang="en-US" dirty="0"/>
              <a:t>. It takes </a:t>
            </a:r>
            <a:r>
              <a:rPr lang="el-GR" sz="2400" dirty="0">
                <a:ea typeface="Arial" charset="0"/>
                <a:cs typeface="Arial" charset="0"/>
              </a:rPr>
              <a:t>Θ</a:t>
            </a:r>
            <a:r>
              <a:rPr lang="en-US" dirty="0"/>
              <a:t>(1) time.</a:t>
            </a:r>
          </a:p>
          <a:p>
            <a:pPr eaLnBrk="1" hangingPunct="1"/>
            <a:r>
              <a:rPr lang="en-US" dirty="0" err="1"/>
              <a:t>Union(x,y</a:t>
            </a:r>
            <a:r>
              <a:rPr lang="en-US" dirty="0"/>
              <a:t>): unites the dynamic set that contain </a:t>
            </a:r>
            <a:r>
              <a:rPr lang="en-US" dirty="0" err="1"/>
              <a:t>x</a:t>
            </a:r>
            <a:r>
              <a:rPr lang="en-US" dirty="0"/>
              <a:t> and </a:t>
            </a:r>
            <a:r>
              <a:rPr lang="en-US" dirty="0" err="1"/>
              <a:t>y</a:t>
            </a:r>
            <a:r>
              <a:rPr lang="en-US" dirty="0"/>
              <a:t>, say </a:t>
            </a:r>
            <a:r>
              <a:rPr lang="en-US" dirty="0" err="1"/>
              <a:t>S</a:t>
            </a:r>
            <a:r>
              <a:rPr lang="en-US" baseline="-25000" dirty="0" err="1"/>
              <a:t>x</a:t>
            </a:r>
            <a:r>
              <a:rPr lang="en-US" baseline="-25000" dirty="0"/>
              <a:t> </a:t>
            </a:r>
            <a:r>
              <a:rPr lang="en-US" dirty="0"/>
              <a:t>and </a:t>
            </a:r>
            <a:r>
              <a:rPr lang="en-US" dirty="0" err="1"/>
              <a:t>S</a:t>
            </a:r>
            <a:r>
              <a:rPr lang="en-US" baseline="-25000" dirty="0" err="1"/>
              <a:t>y</a:t>
            </a:r>
            <a:r>
              <a:rPr lang="en-US" baseline="-25000" dirty="0"/>
              <a:t> </a:t>
            </a:r>
            <a:r>
              <a:rPr lang="en-US" dirty="0"/>
              <a:t>, into a new set that is union of these two sets. It takes </a:t>
            </a:r>
            <a:r>
              <a:rPr lang="en-US" sz="2800" dirty="0" err="1"/>
              <a:t>O</a:t>
            </a:r>
            <a:r>
              <a:rPr lang="en-US" sz="2800" dirty="0" err="1">
                <a:ea typeface="Arial" charset="0"/>
                <a:cs typeface="Arial" charset="0"/>
              </a:rPr>
              <a:t>(lgV</a:t>
            </a:r>
            <a:r>
              <a:rPr lang="en-US" sz="2800" dirty="0" smtClean="0">
                <a:ea typeface="Arial" charset="0"/>
                <a:cs typeface="Arial" charset="0"/>
              </a:rPr>
              <a:t>) time.</a:t>
            </a:r>
            <a:endParaRPr lang="en-US" baseline="-25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/>
              <a:t>Thanks To: Swati Parmar(30) MCS 2011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176</TotalTime>
  <Words>1363</Words>
  <Application>Microsoft Macintosh PowerPoint</Application>
  <PresentationFormat>On-screen Show (4:3)</PresentationFormat>
  <Paragraphs>140</Paragraphs>
  <Slides>14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Flow</vt:lpstr>
      <vt:lpstr>MCA 301: Design and Analysis of Algorithms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Minimum Spanning Tree</vt:lpstr>
      <vt:lpstr>Kruskal’s MST Algorithm</vt:lpstr>
      <vt:lpstr>Analysis </vt:lpstr>
      <vt:lpstr>PowerPoint Presentation</vt:lpstr>
      <vt:lpstr>ANALYSIS OF PRIM’s ALGORITHM</vt:lpstr>
      <vt:lpstr>Prim’s MST Algorithm</vt:lpstr>
      <vt:lpstr>PowerPoint Presentation</vt:lpstr>
      <vt:lpstr>Data structure: Priority Queue </vt:lpstr>
    </vt:vector>
  </TitlesOfParts>
  <Company>msc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sunaina</dc:creator>
  <cp:lastModifiedBy>Neelima</cp:lastModifiedBy>
  <cp:revision>62</cp:revision>
  <dcterms:created xsi:type="dcterms:W3CDTF">2011-11-21T17:02:43Z</dcterms:created>
  <dcterms:modified xsi:type="dcterms:W3CDTF">2012-10-31T13:51:51Z</dcterms:modified>
</cp:coreProperties>
</file>